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29" r:id="rId2"/>
    <p:sldId id="258" r:id="rId3"/>
    <p:sldId id="294" r:id="rId4"/>
    <p:sldId id="313" r:id="rId5"/>
    <p:sldId id="317" r:id="rId6"/>
    <p:sldId id="318" r:id="rId7"/>
    <p:sldId id="364" r:id="rId8"/>
    <p:sldId id="335" r:id="rId9"/>
    <p:sldId id="348" r:id="rId10"/>
    <p:sldId id="350" r:id="rId11"/>
    <p:sldId id="351" r:id="rId12"/>
    <p:sldId id="349" r:id="rId13"/>
    <p:sldId id="352" r:id="rId14"/>
    <p:sldId id="353" r:id="rId15"/>
    <p:sldId id="354" r:id="rId16"/>
    <p:sldId id="355" r:id="rId17"/>
    <p:sldId id="356" r:id="rId18"/>
    <p:sldId id="357" r:id="rId19"/>
    <p:sldId id="358" r:id="rId20"/>
    <p:sldId id="359" r:id="rId21"/>
    <p:sldId id="360" r:id="rId22"/>
    <p:sldId id="361" r:id="rId23"/>
    <p:sldId id="362" r:id="rId24"/>
    <p:sldId id="363" r:id="rId25"/>
    <p:sldId id="330" r:id="rId26"/>
  </p:sldIdLst>
  <p:sldSz cx="9144000" cy="6858000" type="screen4x3"/>
  <p:notesSz cx="6735763" cy="9866313"/>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Γκαβου Α" initials="ΓΑ" lastIdx="1" clrIdx="0">
    <p:extLst>
      <p:ext uri="{19B8F6BF-5375-455C-9EA6-DF929625EA0E}">
        <p15:presenceInfo xmlns:p15="http://schemas.microsoft.com/office/powerpoint/2012/main" userId="Γκαβου 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FF00"/>
    <a:srgbClr val="0000CC"/>
    <a:srgbClr val="000000"/>
    <a:srgbClr val="9900FF"/>
    <a:srgbClr val="FF3300"/>
    <a:srgbClr val="006600"/>
    <a:srgbClr val="CC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599" autoAdjust="0"/>
  </p:normalViewPr>
  <p:slideViewPr>
    <p:cSldViewPr>
      <p:cViewPr varScale="1">
        <p:scale>
          <a:sx n="105" d="100"/>
          <a:sy n="105" d="100"/>
        </p:scale>
        <p:origin x="17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FF27BC-BD21-4AD9-8ABC-70896A402B8F}"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l-GR"/>
        </a:p>
      </dgm:t>
    </dgm:pt>
    <dgm:pt modelId="{1EE303E8-23B3-4F83-AB6B-D0C6482C8975}">
      <dgm:prSet/>
      <dgm:spPr/>
      <dgm:t>
        <a:bodyPr/>
        <a:lstStyle/>
        <a:p>
          <a:pPr rtl="0"/>
          <a:r>
            <a:rPr lang="el-GR" dirty="0"/>
            <a:t>Το νέο πρόγραμμα </a:t>
          </a:r>
          <a:r>
            <a:rPr lang="en-US" dirty="0"/>
            <a:t>LEADER 2023-2027 </a:t>
          </a:r>
          <a:r>
            <a:rPr lang="el-GR" dirty="0"/>
            <a:t>θα αποτελέσει ένα σημαντικό αναπτυξιακό εργαλείο των αγροτικών περιοχών συνεχίζοντας την επιτυχημένη πορεία των τελευταίων 30 χρόνων</a:t>
          </a:r>
        </a:p>
      </dgm:t>
    </dgm:pt>
    <dgm:pt modelId="{E7B887DC-BB86-446E-8A5B-1B81519A451B}" type="parTrans" cxnId="{4D2B0C70-1EC1-4391-B333-AFEB502F23AC}">
      <dgm:prSet/>
      <dgm:spPr/>
      <dgm:t>
        <a:bodyPr/>
        <a:lstStyle/>
        <a:p>
          <a:endParaRPr lang="el-GR"/>
        </a:p>
      </dgm:t>
    </dgm:pt>
    <dgm:pt modelId="{811A1617-E155-4D77-A5B6-DF00B3A1A44B}" type="sibTrans" cxnId="{4D2B0C70-1EC1-4391-B333-AFEB502F23AC}">
      <dgm:prSet/>
      <dgm:spPr/>
      <dgm:t>
        <a:bodyPr/>
        <a:lstStyle/>
        <a:p>
          <a:endParaRPr lang="el-GR"/>
        </a:p>
      </dgm:t>
    </dgm:pt>
    <dgm:pt modelId="{35082255-A510-45E5-8580-9E73FAF4EEBA}" type="pres">
      <dgm:prSet presAssocID="{66FF27BC-BD21-4AD9-8ABC-70896A402B8F}" presName="linearFlow" presStyleCnt="0">
        <dgm:presLayoutVars>
          <dgm:dir/>
          <dgm:resizeHandles val="exact"/>
        </dgm:presLayoutVars>
      </dgm:prSet>
      <dgm:spPr/>
    </dgm:pt>
    <dgm:pt modelId="{28F4A929-3D3F-4C46-96B0-846D8A9EFBBF}" type="pres">
      <dgm:prSet presAssocID="{1EE303E8-23B3-4F83-AB6B-D0C6482C8975}" presName="composite" presStyleCnt="0"/>
      <dgm:spPr/>
    </dgm:pt>
    <dgm:pt modelId="{4D5E411E-3396-4EFF-8FBF-AC80CE881DDB}" type="pres">
      <dgm:prSet presAssocID="{1EE303E8-23B3-4F83-AB6B-D0C6482C8975}" presName="imgShp" presStyleLbl="fgImgPlace1" presStyleIdx="0" presStyleCnt="1" custLinFactNeighborX="4106" custLinFactNeighborY="-2315"/>
      <dgm:spPr>
        <a:blipFill rotWithShape="1">
          <a:blip xmlns:r="http://schemas.openxmlformats.org/officeDocument/2006/relationships" r:embed="rId1"/>
          <a:srcRect/>
          <a:stretch>
            <a:fillRect/>
          </a:stretch>
        </a:blipFill>
      </dgm:spPr>
    </dgm:pt>
    <dgm:pt modelId="{CF50F4FB-FEFA-4966-987E-C1861D9B0DFE}" type="pres">
      <dgm:prSet presAssocID="{1EE303E8-23B3-4F83-AB6B-D0C6482C8975}" presName="txShp" presStyleLbl="node1" presStyleIdx="0" presStyleCnt="1">
        <dgm:presLayoutVars>
          <dgm:bulletEnabled val="1"/>
        </dgm:presLayoutVars>
      </dgm:prSet>
      <dgm:spPr/>
    </dgm:pt>
  </dgm:ptLst>
  <dgm:cxnLst>
    <dgm:cxn modelId="{70F7DA5F-BF08-4E71-B710-79243C1BC771}" type="presOf" srcId="{66FF27BC-BD21-4AD9-8ABC-70896A402B8F}" destId="{35082255-A510-45E5-8580-9E73FAF4EEBA}" srcOrd="0" destOrd="0" presId="urn:microsoft.com/office/officeart/2005/8/layout/vList3"/>
    <dgm:cxn modelId="{4D2B0C70-1EC1-4391-B333-AFEB502F23AC}" srcId="{66FF27BC-BD21-4AD9-8ABC-70896A402B8F}" destId="{1EE303E8-23B3-4F83-AB6B-D0C6482C8975}" srcOrd="0" destOrd="0" parTransId="{E7B887DC-BB86-446E-8A5B-1B81519A451B}" sibTransId="{811A1617-E155-4D77-A5B6-DF00B3A1A44B}"/>
    <dgm:cxn modelId="{E3E9F587-7F70-4272-A997-39AF0F41B7C8}" type="presOf" srcId="{1EE303E8-23B3-4F83-AB6B-D0C6482C8975}" destId="{CF50F4FB-FEFA-4966-987E-C1861D9B0DFE}" srcOrd="0" destOrd="0" presId="urn:microsoft.com/office/officeart/2005/8/layout/vList3"/>
    <dgm:cxn modelId="{D2882195-A4E6-461A-B042-0F94F1F27883}" type="presParOf" srcId="{35082255-A510-45E5-8580-9E73FAF4EEBA}" destId="{28F4A929-3D3F-4C46-96B0-846D8A9EFBBF}" srcOrd="0" destOrd="0" presId="urn:microsoft.com/office/officeart/2005/8/layout/vList3"/>
    <dgm:cxn modelId="{16ED064D-386E-4FF8-B61A-5E3660B99D75}" type="presParOf" srcId="{28F4A929-3D3F-4C46-96B0-846D8A9EFBBF}" destId="{4D5E411E-3396-4EFF-8FBF-AC80CE881DDB}" srcOrd="0" destOrd="0" presId="urn:microsoft.com/office/officeart/2005/8/layout/vList3"/>
    <dgm:cxn modelId="{04A4F671-B84F-46FA-927B-60AF8271A5A7}" type="presParOf" srcId="{28F4A929-3D3F-4C46-96B0-846D8A9EFBBF}" destId="{CF50F4FB-FEFA-4966-987E-C1861D9B0DFE}"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1800" dirty="0"/>
            <a:t>Κατηγορία 3:  Ενδυνάμωση του τοπικού κοινωνικού ιστού</a:t>
          </a:r>
        </a:p>
        <a:p>
          <a:endParaRPr lang="el-GR" sz="1600"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B5159D73-F856-4052-918B-84DDE6467470}">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φορείς του δημόσιου ή του ιδιωτικού τομέα που βάσει καταστατικού ή άλλου νόμιμου εγγράφου δραστηριοποιούνται στον εν λόγω τομέα</a:t>
          </a:r>
          <a:endParaRPr lang="el-GR" sz="2800" kern="1200" dirty="0">
            <a:solidFill>
              <a:srgbClr val="FFFF00"/>
            </a:solidFill>
          </a:endParaRPr>
        </a:p>
      </dgm:t>
    </dgm:pt>
    <dgm:pt modelId="{7E85B1B7-9BF5-4FE9-8C4A-9DF4E85AF9DC}" type="parTrans" cxnId="{D21A6476-2BAD-4D3A-9DDE-00D1A18BA216}">
      <dgm:prSet/>
      <dgm:spPr/>
      <dgm:t>
        <a:bodyPr/>
        <a:lstStyle/>
        <a:p>
          <a:endParaRPr lang="el-GR"/>
        </a:p>
      </dgm:t>
    </dgm:pt>
    <dgm:pt modelId="{6AA93DF6-970A-4A8C-8DC1-C6B6A7AD444F}" type="sibTrans" cxnId="{D21A6476-2BAD-4D3A-9DDE-00D1A18BA216}">
      <dgm:prSet/>
      <dgm:spPr/>
      <dgm:t>
        <a:bodyPr/>
        <a:lstStyle/>
        <a:p>
          <a:endParaRPr lang="el-GR"/>
        </a:p>
      </dgm:t>
    </dgm:pt>
    <dgm:pt modelId="{D0788598-6EF5-457D-8437-554FFAFBCEE5}">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40</a:t>
          </a:r>
          <a:r>
            <a:rPr lang="el-GR" sz="2800" kern="1200" dirty="0">
              <a:solidFill>
                <a:schemeClr val="tx2">
                  <a:lumMod val="60000"/>
                  <a:lumOff val="40000"/>
                </a:schemeClr>
              </a:solidFill>
            </a:rPr>
            <a:t>0.000€</a:t>
          </a:r>
          <a:r>
            <a:rPr lang="el-GR" sz="2800" kern="1200" dirty="0"/>
            <a:t> </a:t>
          </a:r>
          <a:endParaRPr lang="el-GR" sz="2400" kern="1200" dirty="0"/>
        </a:p>
      </dgm:t>
    </dgm:pt>
    <dgm:pt modelId="{7CA62640-B00A-4010-87D9-0D3BD1F2A793}" type="parTrans" cxnId="{A534C831-CDB6-421E-9763-7092419C8D84}">
      <dgm:prSet/>
      <dgm:spPr/>
      <dgm:t>
        <a:bodyPr/>
        <a:lstStyle/>
        <a:p>
          <a:endParaRPr lang="el-GR"/>
        </a:p>
      </dgm:t>
    </dgm:pt>
    <dgm:pt modelId="{EC0E2731-8F3D-49BF-9244-87E5BE5E393D}" type="sibTrans" cxnId="{A534C831-CDB6-421E-9763-7092419C8D84}">
      <dgm:prSet/>
      <dgm:spPr/>
      <dgm:t>
        <a:bodyPr/>
        <a:lstStyle/>
        <a:p>
          <a:endParaRPr lang="el-GR"/>
        </a:p>
      </dgm:t>
    </dgm:pt>
    <dgm:pt modelId="{AA540683-F813-4CA4-A1CB-5897209C7019}">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prstClr val="black">
                  <a:hueOff val="0"/>
                  <a:satOff val="0"/>
                  <a:lumOff val="0"/>
                  <a:alphaOff val="0"/>
                </a:prstClr>
              </a:solidFill>
              <a:latin typeface="Calibri"/>
              <a:ea typeface="+mn-ea"/>
              <a:cs typeface="+mn-cs"/>
            </a:rPr>
            <a:t>Άυλες πράξεις  μέχρι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latin typeface="Calibri"/>
              <a:ea typeface="+mn-ea"/>
              <a:cs typeface="+mn-cs"/>
            </a:rPr>
            <a:t>0.000,00€</a:t>
          </a:r>
        </a:p>
      </dgm:t>
    </dgm:pt>
    <dgm:pt modelId="{EAD76BE9-3C2D-42B4-9D5E-34CBBAC62144}" type="parTrans" cxnId="{B61ECEE2-957B-4DD7-BAF5-43BA71DD925B}">
      <dgm:prSet/>
      <dgm:spPr/>
      <dgm:t>
        <a:bodyPr/>
        <a:lstStyle/>
        <a:p>
          <a:endParaRPr lang="el-GR"/>
        </a:p>
      </dgm:t>
    </dgm:pt>
    <dgm:pt modelId="{3951F913-D644-430D-8CAC-2E004A09847C}" type="sibTrans" cxnId="{B61ECEE2-957B-4DD7-BAF5-43BA71DD925B}">
      <dgm:prSet/>
      <dgm:spPr/>
      <dgm:t>
        <a:bodyPr/>
        <a:lstStyle/>
        <a:p>
          <a:endParaRPr lang="el-GR"/>
        </a:p>
      </dgm:t>
    </dgm:pt>
    <dgm:pt modelId="{36B0A351-28DB-4D4E-BDDC-2B56991F6CE6}">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schemeClr val="tx2">
                  <a:lumMod val="60000"/>
                  <a:lumOff val="40000"/>
                </a:schemeClr>
              </a:solidFill>
            </a:rPr>
            <a:t>Ποσοστό επιχορήγησης: 100%</a:t>
          </a:r>
        </a:p>
      </dgm:t>
    </dgm:pt>
    <dgm:pt modelId="{1212492D-F9A2-4735-9E4A-29A660DDB5F2}" type="parTrans" cxnId="{16C4A029-0FCC-4259-8126-F243297C31E9}">
      <dgm:prSet/>
      <dgm:spPr/>
      <dgm:t>
        <a:bodyPr/>
        <a:lstStyle/>
        <a:p>
          <a:endParaRPr lang="el-GR"/>
        </a:p>
      </dgm:t>
    </dgm:pt>
    <dgm:pt modelId="{9D1A200F-5CB3-4C78-B4AF-131C32129931}" type="sibTrans" cxnId="{16C4A029-0FCC-4259-8126-F243297C31E9}">
      <dgm:prSet/>
      <dgm:spPr/>
      <dgm:t>
        <a:bodyPr/>
        <a:lstStyle/>
        <a:p>
          <a:endParaRPr lang="el-GR"/>
        </a:p>
      </dgm:t>
    </dgm:pt>
    <dgm:pt modelId="{A91FA299-8B06-4A18-9E45-891C22C6392D}">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rgbClr val="FFFF00"/>
            </a:solidFill>
          </a:endParaRPr>
        </a:p>
      </dgm:t>
    </dgm:pt>
    <dgm:pt modelId="{7E3F0389-9685-4C56-8792-08078C2CA5E1}" type="parTrans" cxnId="{46A933B3-C20E-424A-AE6B-80E09ADEE989}">
      <dgm:prSet/>
      <dgm:spPr/>
      <dgm:t>
        <a:bodyPr/>
        <a:lstStyle/>
        <a:p>
          <a:endParaRPr lang="el-GR"/>
        </a:p>
      </dgm:t>
    </dgm:pt>
    <dgm:pt modelId="{546D78BC-3E8D-42B9-8DB7-02129B7FFB98}" type="sibTrans" cxnId="{46A933B3-C20E-424A-AE6B-80E09ADEE989}">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181DFB19-3D3D-4B5A-9EC7-41F7DA8A489D}">
      <dgm:prSet custT="1"/>
      <dgm:spPr/>
      <dgm:t>
        <a:bodyPr/>
        <a:lstStyle/>
        <a:p>
          <a:pPr defTabSz="36000">
            <a:spcAft>
              <a:spcPts val="0"/>
            </a:spcAft>
          </a:pPr>
          <a:endParaRPr lang="el-GR" sz="2800" kern="1200" dirty="0">
            <a:solidFill>
              <a:prstClr val="black">
                <a:hueOff val="0"/>
                <a:satOff val="0"/>
                <a:lumOff val="0"/>
                <a:alphaOff val="0"/>
              </a:prstClr>
            </a:solidFill>
            <a:latin typeface="Calibri"/>
            <a:ea typeface="+mn-ea"/>
            <a:cs typeface="+mn-cs"/>
          </a:endParaRPr>
        </a:p>
      </dgm:t>
    </dgm:pt>
    <dgm:pt modelId="{F500EB7D-6DFD-452C-AE0C-F46FBE1D3DF8}" type="parTrans" cxnId="{FA0EE1EF-247C-4CE6-88CA-69DEB0B09D25}">
      <dgm:prSet/>
      <dgm:spPr/>
      <dgm:t>
        <a:bodyPr/>
        <a:lstStyle/>
        <a:p>
          <a:endParaRPr lang="el-GR"/>
        </a:p>
      </dgm:t>
    </dgm:pt>
    <dgm:pt modelId="{822A16AB-A07A-4D66-B91D-17D3417A8532}" type="sibTrans" cxnId="{FA0EE1EF-247C-4CE6-88CA-69DEB0B09D25}">
      <dgm:prSet/>
      <dgm:spPr/>
      <dgm:t>
        <a:bodyPr/>
        <a:lstStyle/>
        <a:p>
          <a:endParaRPr lang="el-GR"/>
        </a:p>
      </dgm:t>
    </dgm:pt>
    <dgm:pt modelId="{7F6CA923-895F-4ED6-B0AC-49F2C2D1B2B7}">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chemeClr val="tx2">
                <a:lumMod val="60000"/>
                <a:lumOff val="40000"/>
              </a:schemeClr>
            </a:solidFill>
            <a:latin typeface="Calibri"/>
            <a:ea typeface="+mn-ea"/>
            <a:cs typeface="+mn-cs"/>
          </a:endParaRPr>
        </a:p>
      </dgm:t>
    </dgm:pt>
    <dgm:pt modelId="{A50FFC96-52B1-4182-BD82-BE1DC374C2FC}" type="parTrans" cxnId="{A7940E7A-982B-46D8-B4B2-B5456A4EA231}">
      <dgm:prSet/>
      <dgm:spPr/>
    </dgm:pt>
    <dgm:pt modelId="{525C8EE9-974B-4D79-A67F-997A3DA1709B}" type="sibTrans" cxnId="{A7940E7A-982B-46D8-B4B2-B5456A4EA231}">
      <dgm:prSet/>
      <dgm:spPr/>
    </dgm:pt>
    <dgm:pt modelId="{9B0A0577-47F2-437B-BE51-B3C7AD8D83B7}">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chemeClr val="tx2">
                <a:lumMod val="60000"/>
                <a:lumOff val="40000"/>
              </a:schemeClr>
            </a:solidFill>
            <a:latin typeface="Calibri"/>
            <a:ea typeface="+mn-ea"/>
            <a:cs typeface="+mn-cs"/>
          </a:endParaRPr>
        </a:p>
      </dgm:t>
    </dgm:pt>
    <dgm:pt modelId="{1D61FF2E-3912-488D-82F1-370EED252EAA}" type="parTrans" cxnId="{E8F42BEE-D842-4C85-84E2-6E5D0D822668}">
      <dgm:prSet/>
      <dgm:spPr/>
    </dgm:pt>
    <dgm:pt modelId="{0B4C7368-7524-4B22-BB00-E078ADE32EDE}" type="sibTrans" cxnId="{E8F42BEE-D842-4C85-84E2-6E5D0D822668}">
      <dgm:prSet/>
      <dgm:spPr/>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4231">
        <dgm:presLayoutVars>
          <dgm:bulletEnabled val="1"/>
        </dgm:presLayoutVars>
      </dgm:prSet>
      <dgm:spPr/>
    </dgm:pt>
  </dgm:ptLst>
  <dgm:cxnLst>
    <dgm:cxn modelId="{16C4A029-0FCC-4259-8126-F243297C31E9}" srcId="{378634FF-2D04-486F-8E25-7C9D070E5777}" destId="{36B0A351-28DB-4D4E-BDDC-2B56991F6CE6}" srcOrd="6" destOrd="0" parTransId="{1212492D-F9A2-4735-9E4A-29A660DDB5F2}" sibTransId="{9D1A200F-5CB3-4C78-B4AF-131C32129931}"/>
    <dgm:cxn modelId="{EF763C2A-FACD-41E1-992F-ED18DE76CA7C}" srcId="{378634FF-2D04-486F-8E25-7C9D070E5777}" destId="{D5DEEC25-E5ED-47CF-A044-A3A21EE82872}" srcOrd="0" destOrd="0" parTransId="{6AC73B4E-7E22-409B-83D7-7618071D0E4F}" sibTransId="{7B8C5700-B852-415B-AA6A-A0BC5B67456B}"/>
    <dgm:cxn modelId="{A534C831-CDB6-421E-9763-7092419C8D84}" srcId="{378634FF-2D04-486F-8E25-7C9D070E5777}" destId="{D0788598-6EF5-457D-8437-554FFAFBCEE5}" srcOrd="1" destOrd="0" parTransId="{7CA62640-B00A-4010-87D9-0D3BD1F2A793}" sibTransId="{EC0E2731-8F3D-49BF-9244-87E5BE5E393D}"/>
    <dgm:cxn modelId="{6809C063-70F6-4BF8-87BD-2FB37CB1F971}" type="presOf" srcId="{378634FF-2D04-486F-8E25-7C9D070E5777}" destId="{DD96D38E-FD58-4094-9503-AFBF1AD2E4D4}" srcOrd="0" destOrd="0" presId="urn:microsoft.com/office/officeart/2005/8/layout/vList5"/>
    <dgm:cxn modelId="{AA26F465-0041-4CA7-A5C6-78C43DA8536B}" type="presOf" srcId="{7F6CA923-895F-4ED6-B0AC-49F2C2D1B2B7}" destId="{D586D58D-9240-4D2F-A42C-1E51D42F6618}" srcOrd="0" destOrd="2" presId="urn:microsoft.com/office/officeart/2005/8/layout/vList5"/>
    <dgm:cxn modelId="{4886A153-1C4C-4873-A87D-341E11E43F87}" type="presOf" srcId="{181DFB19-3D3D-4B5A-9EC7-41F7DA8A489D}" destId="{D586D58D-9240-4D2F-A42C-1E51D42F6618}" srcOrd="0" destOrd="5" presId="urn:microsoft.com/office/officeart/2005/8/layout/vList5"/>
    <dgm:cxn modelId="{E43DB953-3B73-44AE-AC06-DED9626918F3}" type="presOf" srcId="{B5159D73-F856-4052-918B-84DDE6467470}" destId="{D586D58D-9240-4D2F-A42C-1E51D42F6618}" srcOrd="0" destOrd="8" presId="urn:microsoft.com/office/officeart/2005/8/layout/vList5"/>
    <dgm:cxn modelId="{D21A6476-2BAD-4D3A-9DDE-00D1A18BA216}" srcId="{378634FF-2D04-486F-8E25-7C9D070E5777}" destId="{B5159D73-F856-4052-918B-84DDE6467470}" srcOrd="8" destOrd="0" parTransId="{7E85B1B7-9BF5-4FE9-8C4A-9DF4E85AF9DC}" sibTransId="{6AA93DF6-970A-4A8C-8DC1-C6B6A7AD444F}"/>
    <dgm:cxn modelId="{A7940E7A-982B-46D8-B4B2-B5456A4EA231}" srcId="{378634FF-2D04-486F-8E25-7C9D070E5777}" destId="{7F6CA923-895F-4ED6-B0AC-49F2C2D1B2B7}" srcOrd="2" destOrd="0" parTransId="{A50FFC96-52B1-4182-BD82-BE1DC374C2FC}" sibTransId="{525C8EE9-974B-4D79-A67F-997A3DA1709B}"/>
    <dgm:cxn modelId="{3BECCD84-4DCE-40AF-984F-F65B30F53B33}" type="presOf" srcId="{AA540683-F813-4CA4-A1CB-5897209C7019}" destId="{D586D58D-9240-4D2F-A42C-1E51D42F6618}" srcOrd="0" destOrd="4" presId="urn:microsoft.com/office/officeart/2005/8/layout/vList5"/>
    <dgm:cxn modelId="{A8D33892-2CB2-4CF6-A28F-4CC2335066BB}" type="presOf" srcId="{9B0A0577-47F2-437B-BE51-B3C7AD8D83B7}" destId="{D586D58D-9240-4D2F-A42C-1E51D42F6618}" srcOrd="0" destOrd="3" presId="urn:microsoft.com/office/officeart/2005/8/layout/vList5"/>
    <dgm:cxn modelId="{580E33A0-7300-4CEB-848E-05291C7F8405}" type="presOf" srcId="{7A812E6A-7CE0-4AC1-9A29-9E599861DD73}" destId="{B6F6A4B2-8322-4B5F-8DCC-20A87ABACA76}" srcOrd="0" destOrd="0"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46A933B3-C20E-424A-AE6B-80E09ADEE989}" srcId="{378634FF-2D04-486F-8E25-7C9D070E5777}" destId="{A91FA299-8B06-4A18-9E45-891C22C6392D}" srcOrd="7" destOrd="0" parTransId="{7E3F0389-9685-4C56-8792-08078C2CA5E1}" sibTransId="{546D78BC-3E8D-42B9-8DB7-02129B7FFB98}"/>
    <dgm:cxn modelId="{3CE1B2C4-A16C-40AB-A7E1-782325D914C9}" type="presOf" srcId="{D5DEEC25-E5ED-47CF-A044-A3A21EE82872}" destId="{D586D58D-9240-4D2F-A42C-1E51D42F6618}" srcOrd="0" destOrd="0" presId="urn:microsoft.com/office/officeart/2005/8/layout/vList5"/>
    <dgm:cxn modelId="{73F187C6-B695-419B-BBCE-7CE29D99B6C5}" type="presOf" srcId="{D0788598-6EF5-457D-8437-554FFAFBCEE5}" destId="{D586D58D-9240-4D2F-A42C-1E51D42F6618}" srcOrd="0" destOrd="1" presId="urn:microsoft.com/office/officeart/2005/8/layout/vList5"/>
    <dgm:cxn modelId="{657015D2-4677-44BA-BB8A-1D7A0C9F33C7}" type="presOf" srcId="{B1B49C2A-965E-4862-AF48-05BEC8FA4A9E}" destId="{D586D58D-9240-4D2F-A42C-1E51D42F6618}" srcOrd="0" destOrd="9" presId="urn:microsoft.com/office/officeart/2005/8/layout/vList5"/>
    <dgm:cxn modelId="{02FB71DE-1843-40B2-8470-A08BA5965467}" srcId="{378634FF-2D04-486F-8E25-7C9D070E5777}" destId="{B1B49C2A-965E-4862-AF48-05BEC8FA4A9E}" srcOrd="9" destOrd="0" parTransId="{10F41D43-5787-4925-BADE-8FCD89DA2BCC}" sibTransId="{E7764ED5-E034-4E8D-A946-268EE05EDB47}"/>
    <dgm:cxn modelId="{03924DE1-290D-412A-AB07-96D83722C902}" type="presOf" srcId="{A91FA299-8B06-4A18-9E45-891C22C6392D}" destId="{D586D58D-9240-4D2F-A42C-1E51D42F6618}" srcOrd="0" destOrd="7" presId="urn:microsoft.com/office/officeart/2005/8/layout/vList5"/>
    <dgm:cxn modelId="{B61ECEE2-957B-4DD7-BAF5-43BA71DD925B}" srcId="{378634FF-2D04-486F-8E25-7C9D070E5777}" destId="{AA540683-F813-4CA4-A1CB-5897209C7019}" srcOrd="4" destOrd="0" parTransId="{EAD76BE9-3C2D-42B4-9D5E-34CBBAC62144}" sibTransId="{3951F913-D644-430D-8CAC-2E004A09847C}"/>
    <dgm:cxn modelId="{E8F42BEE-D842-4C85-84E2-6E5D0D822668}" srcId="{378634FF-2D04-486F-8E25-7C9D070E5777}" destId="{9B0A0577-47F2-437B-BE51-B3C7AD8D83B7}" srcOrd="3" destOrd="0" parTransId="{1D61FF2E-3912-488D-82F1-370EED252EAA}" sibTransId="{0B4C7368-7524-4B22-BB00-E078ADE32EDE}"/>
    <dgm:cxn modelId="{FA0EE1EF-247C-4CE6-88CA-69DEB0B09D25}" srcId="{378634FF-2D04-486F-8E25-7C9D070E5777}" destId="{181DFB19-3D3D-4B5A-9EC7-41F7DA8A489D}" srcOrd="5" destOrd="0" parTransId="{F500EB7D-6DFD-452C-AE0C-F46FBE1D3DF8}" sibTransId="{822A16AB-A07A-4D66-B91D-17D3417A8532}"/>
    <dgm:cxn modelId="{B20188F7-4553-471C-A969-295CA7611747}" type="presOf" srcId="{36B0A351-28DB-4D4E-BDDC-2B56991F6CE6}" destId="{D586D58D-9240-4D2F-A42C-1E51D42F6618}" srcOrd="0" destOrd="6" presId="urn:microsoft.com/office/officeart/2005/8/layout/vList5"/>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dgm:spPr>
        <a:solidFill>
          <a:schemeClr val="accent2">
            <a:lumMod val="60000"/>
            <a:lumOff val="40000"/>
          </a:schemeClr>
        </a:solidFill>
      </dgm:spPr>
      <dgm:t>
        <a:bodyPr vert="vert270"/>
        <a:lstStyle/>
        <a:p>
          <a:r>
            <a:rPr lang="el-GR" dirty="0"/>
            <a:t>Κατηγορία 3:  Ενδυνάμωση του τοπικού κοινωνικού ιστού</a:t>
          </a:r>
        </a:p>
        <a:p>
          <a:r>
            <a:rPr lang="el-GR" dirty="0" err="1">
              <a:solidFill>
                <a:srgbClr val="00FF00"/>
              </a:solidFill>
            </a:rPr>
            <a:t>Υπο</a:t>
          </a:r>
          <a:r>
            <a:rPr lang="el-GR" dirty="0">
              <a:solidFill>
                <a:srgbClr val="00FF00"/>
              </a:solidFill>
            </a:rPr>
            <a:t>- παρεμβάσεις</a:t>
          </a:r>
          <a:endParaRPr lang="el-GR"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AA540683-F813-4CA4-A1CB-5897209C7019}">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prstClr val="black">
                  <a:hueOff val="0"/>
                  <a:satOff val="0"/>
                  <a:lumOff val="0"/>
                  <a:alphaOff val="0"/>
                </a:prstClr>
              </a:solidFill>
              <a:latin typeface="Calibri"/>
              <a:ea typeface="+mn-ea"/>
              <a:cs typeface="+mn-cs"/>
            </a:rPr>
            <a:t>3.2 Ενίσχυση βασικών υπηρεσιών που στοχεύουν στην κοινωνική ένταξη, την καταπολέμηση της φτώχιας και του κοινωνικού αποκλεισμού και την ενσωμάτωση προσφύγων / μεταναστών</a:t>
          </a:r>
          <a:endParaRPr lang="el-GR" sz="2800" kern="1200" dirty="0">
            <a:solidFill>
              <a:schemeClr val="tx2">
                <a:lumMod val="60000"/>
                <a:lumOff val="40000"/>
              </a:schemeClr>
            </a:solidFill>
            <a:latin typeface="Calibri"/>
            <a:ea typeface="+mn-ea"/>
            <a:cs typeface="+mn-cs"/>
          </a:endParaRPr>
        </a:p>
      </dgm:t>
    </dgm:pt>
    <dgm:pt modelId="{EAD76BE9-3C2D-42B4-9D5E-34CBBAC62144}" type="parTrans" cxnId="{B61ECEE2-957B-4DD7-BAF5-43BA71DD925B}">
      <dgm:prSet/>
      <dgm:spPr/>
      <dgm:t>
        <a:bodyPr/>
        <a:lstStyle/>
        <a:p>
          <a:endParaRPr lang="el-GR"/>
        </a:p>
      </dgm:t>
    </dgm:pt>
    <dgm:pt modelId="{3951F913-D644-430D-8CAC-2E004A09847C}" type="sibTrans" cxnId="{B61ECEE2-957B-4DD7-BAF5-43BA71DD925B}">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181DFB19-3D3D-4B5A-9EC7-41F7DA8A489D}">
      <dgm:prSet custT="1"/>
      <dgm:spPr/>
      <dgm:t>
        <a:bodyPr/>
        <a:lstStyle/>
        <a:p>
          <a:pPr defTabSz="36000">
            <a:spcAft>
              <a:spcPts val="0"/>
            </a:spcAft>
          </a:pPr>
          <a:endParaRPr lang="el-GR" sz="2800" kern="1200" dirty="0">
            <a:solidFill>
              <a:prstClr val="black">
                <a:hueOff val="0"/>
                <a:satOff val="0"/>
                <a:lumOff val="0"/>
                <a:alphaOff val="0"/>
              </a:prstClr>
            </a:solidFill>
            <a:latin typeface="Calibri"/>
            <a:ea typeface="+mn-ea"/>
            <a:cs typeface="+mn-cs"/>
          </a:endParaRPr>
        </a:p>
      </dgm:t>
    </dgm:pt>
    <dgm:pt modelId="{F500EB7D-6DFD-452C-AE0C-F46FBE1D3DF8}" type="parTrans" cxnId="{FA0EE1EF-247C-4CE6-88CA-69DEB0B09D25}">
      <dgm:prSet/>
      <dgm:spPr/>
      <dgm:t>
        <a:bodyPr/>
        <a:lstStyle/>
        <a:p>
          <a:endParaRPr lang="el-GR"/>
        </a:p>
      </dgm:t>
    </dgm:pt>
    <dgm:pt modelId="{822A16AB-A07A-4D66-B91D-17D3417A8532}" type="sibTrans" cxnId="{FA0EE1EF-247C-4CE6-88CA-69DEB0B09D25}">
      <dgm:prSet/>
      <dgm:spPr/>
      <dgm:t>
        <a:bodyPr/>
        <a:lstStyle/>
        <a:p>
          <a:endParaRPr lang="el-GR"/>
        </a:p>
      </dgm:t>
    </dgm:pt>
    <dgm:pt modelId="{9B0A0577-47F2-437B-BE51-B3C7AD8D83B7}">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chemeClr val="tx2">
                <a:lumMod val="60000"/>
                <a:lumOff val="40000"/>
              </a:schemeClr>
            </a:solidFill>
            <a:latin typeface="Calibri"/>
            <a:ea typeface="+mn-ea"/>
            <a:cs typeface="+mn-cs"/>
          </a:endParaRPr>
        </a:p>
      </dgm:t>
    </dgm:pt>
    <dgm:pt modelId="{1D61FF2E-3912-488D-82F1-370EED252EAA}" type="parTrans" cxnId="{E8F42BEE-D842-4C85-84E2-6E5D0D822668}">
      <dgm:prSet/>
      <dgm:spPr/>
      <dgm:t>
        <a:bodyPr/>
        <a:lstStyle/>
        <a:p>
          <a:endParaRPr lang="el-GR"/>
        </a:p>
      </dgm:t>
    </dgm:pt>
    <dgm:pt modelId="{0B4C7368-7524-4B22-BB00-E078ADE32EDE}" type="sibTrans" cxnId="{E8F42BEE-D842-4C85-84E2-6E5D0D822668}">
      <dgm:prSet/>
      <dgm:spPr/>
      <dgm:t>
        <a:bodyPr/>
        <a:lstStyle/>
        <a:p>
          <a:endParaRPr lang="el-GR"/>
        </a:p>
      </dgm:t>
    </dgm:pt>
    <dgm:pt modelId="{D54B21D0-4EAA-4918-83DF-C433CA4699D2}">
      <dgm:prSet phldrT="[Κείμενο]" custT="1"/>
      <dgm:spPr>
        <a:solidFill>
          <a:schemeClr val="accent6">
            <a:lumMod val="60000"/>
            <a:lumOff val="40000"/>
            <a:alpha val="90000"/>
          </a:schemeClr>
        </a:solidFill>
      </dgm:spPr>
      <dgm:t>
        <a:bodyPr/>
        <a:lstStyle/>
        <a:p>
          <a:pPr defTabSz="36000">
            <a:spcAft>
              <a:spcPts val="0"/>
            </a:spcAft>
          </a:pPr>
          <a:r>
            <a:rPr lang="el-GR" sz="2800" u="none" kern="1200" dirty="0"/>
            <a:t>3.1 Ενίσχυση βασικών υπηρεσιών για την εξυπηρέτηση του τοπικού πληθυσμού (παιδικοί σταθμοί, χώροι άθλησης, πολιτιστικά κέντρα κ.λπ.)</a:t>
          </a:r>
          <a:endParaRPr lang="el-GR" sz="2400" kern="1200" dirty="0"/>
        </a:p>
      </dgm:t>
    </dgm:pt>
    <dgm:pt modelId="{41081E5D-E05C-4F0A-907F-126953B474B6}" type="parTrans" cxnId="{FCB78815-DE32-42A8-9E8C-92A7099D8E91}">
      <dgm:prSet/>
      <dgm:spPr/>
    </dgm:pt>
    <dgm:pt modelId="{DB84E026-8037-48E1-9E13-AF51D4CC9158}" type="sibTrans" cxnId="{FCB78815-DE32-42A8-9E8C-92A7099D8E91}">
      <dgm:prSet/>
      <dgm:spPr/>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4231">
        <dgm:presLayoutVars>
          <dgm:bulletEnabled val="1"/>
        </dgm:presLayoutVars>
      </dgm:prSet>
      <dgm:spPr/>
    </dgm:pt>
  </dgm:ptLst>
  <dgm:cxnLst>
    <dgm:cxn modelId="{FCB78815-DE32-42A8-9E8C-92A7099D8E91}" srcId="{378634FF-2D04-486F-8E25-7C9D070E5777}" destId="{D54B21D0-4EAA-4918-83DF-C433CA4699D2}" srcOrd="1" destOrd="0" parTransId="{41081E5D-E05C-4F0A-907F-126953B474B6}" sibTransId="{DB84E026-8037-48E1-9E13-AF51D4CC9158}"/>
    <dgm:cxn modelId="{EF763C2A-FACD-41E1-992F-ED18DE76CA7C}" srcId="{378634FF-2D04-486F-8E25-7C9D070E5777}" destId="{D5DEEC25-E5ED-47CF-A044-A3A21EE82872}" srcOrd="0" destOrd="0" parTransId="{6AC73B4E-7E22-409B-83D7-7618071D0E4F}" sibTransId="{7B8C5700-B852-415B-AA6A-A0BC5B67456B}"/>
    <dgm:cxn modelId="{6809C063-70F6-4BF8-87BD-2FB37CB1F971}" type="presOf" srcId="{378634FF-2D04-486F-8E25-7C9D070E5777}" destId="{DD96D38E-FD58-4094-9503-AFBF1AD2E4D4}" srcOrd="0" destOrd="0" presId="urn:microsoft.com/office/officeart/2005/8/layout/vList5"/>
    <dgm:cxn modelId="{4886A153-1C4C-4873-A87D-341E11E43F87}" type="presOf" srcId="{181DFB19-3D3D-4B5A-9EC7-41F7DA8A489D}" destId="{D586D58D-9240-4D2F-A42C-1E51D42F6618}" srcOrd="0" destOrd="4" presId="urn:microsoft.com/office/officeart/2005/8/layout/vList5"/>
    <dgm:cxn modelId="{3BECCD84-4DCE-40AF-984F-F65B30F53B33}" type="presOf" srcId="{AA540683-F813-4CA4-A1CB-5897209C7019}" destId="{D586D58D-9240-4D2F-A42C-1E51D42F6618}" srcOrd="0" destOrd="3" presId="urn:microsoft.com/office/officeart/2005/8/layout/vList5"/>
    <dgm:cxn modelId="{A8D33892-2CB2-4CF6-A28F-4CC2335066BB}" type="presOf" srcId="{9B0A0577-47F2-437B-BE51-B3C7AD8D83B7}" destId="{D586D58D-9240-4D2F-A42C-1E51D42F6618}" srcOrd="0" destOrd="2" presId="urn:microsoft.com/office/officeart/2005/8/layout/vList5"/>
    <dgm:cxn modelId="{580E33A0-7300-4CEB-848E-05291C7F8405}" type="presOf" srcId="{7A812E6A-7CE0-4AC1-9A29-9E599861DD73}" destId="{B6F6A4B2-8322-4B5F-8DCC-20A87ABACA76}" srcOrd="0" destOrd="0"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601288B2-9B2C-4FA1-8E21-283B7DC6E62A}" type="presOf" srcId="{D54B21D0-4EAA-4918-83DF-C433CA4699D2}" destId="{D586D58D-9240-4D2F-A42C-1E51D42F6618}" srcOrd="0" destOrd="1" presId="urn:microsoft.com/office/officeart/2005/8/layout/vList5"/>
    <dgm:cxn modelId="{3CE1B2C4-A16C-40AB-A7E1-782325D914C9}" type="presOf" srcId="{D5DEEC25-E5ED-47CF-A044-A3A21EE82872}" destId="{D586D58D-9240-4D2F-A42C-1E51D42F6618}" srcOrd="0" destOrd="0" presId="urn:microsoft.com/office/officeart/2005/8/layout/vList5"/>
    <dgm:cxn modelId="{657015D2-4677-44BA-BB8A-1D7A0C9F33C7}" type="presOf" srcId="{B1B49C2A-965E-4862-AF48-05BEC8FA4A9E}" destId="{D586D58D-9240-4D2F-A42C-1E51D42F6618}" srcOrd="0" destOrd="5" presId="urn:microsoft.com/office/officeart/2005/8/layout/vList5"/>
    <dgm:cxn modelId="{02FB71DE-1843-40B2-8470-A08BA5965467}" srcId="{378634FF-2D04-486F-8E25-7C9D070E5777}" destId="{B1B49C2A-965E-4862-AF48-05BEC8FA4A9E}" srcOrd="5" destOrd="0" parTransId="{10F41D43-5787-4925-BADE-8FCD89DA2BCC}" sibTransId="{E7764ED5-E034-4E8D-A946-268EE05EDB47}"/>
    <dgm:cxn modelId="{B61ECEE2-957B-4DD7-BAF5-43BA71DD925B}" srcId="{378634FF-2D04-486F-8E25-7C9D070E5777}" destId="{AA540683-F813-4CA4-A1CB-5897209C7019}" srcOrd="3" destOrd="0" parTransId="{EAD76BE9-3C2D-42B4-9D5E-34CBBAC62144}" sibTransId="{3951F913-D644-430D-8CAC-2E004A09847C}"/>
    <dgm:cxn modelId="{E8F42BEE-D842-4C85-84E2-6E5D0D822668}" srcId="{378634FF-2D04-486F-8E25-7C9D070E5777}" destId="{9B0A0577-47F2-437B-BE51-B3C7AD8D83B7}" srcOrd="2" destOrd="0" parTransId="{1D61FF2E-3912-488D-82F1-370EED252EAA}" sibTransId="{0B4C7368-7524-4B22-BB00-E078ADE32EDE}"/>
    <dgm:cxn modelId="{FA0EE1EF-247C-4CE6-88CA-69DEB0B09D25}" srcId="{378634FF-2D04-486F-8E25-7C9D070E5777}" destId="{181DFB19-3D3D-4B5A-9EC7-41F7DA8A489D}" srcOrd="4" destOrd="0" parTransId="{F500EB7D-6DFD-452C-AE0C-F46FBE1D3DF8}" sibTransId="{822A16AB-A07A-4D66-B91D-17D3417A8532}"/>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2000" dirty="0"/>
            <a:t>Κατηγορία 4:  Βελτίωση ποιότητας ζωής τοπικού πληθυσμού</a:t>
          </a:r>
        </a:p>
        <a:p>
          <a:endParaRPr lang="el-GR" sz="2000"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B5159D73-F856-4052-918B-84DDE6467470}">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τοπικοί φορείς του δημόσιου ή του ευρύτερου δημοσίου ή σύλλογοι / οργανισμοί μη κερδοσκοπικού χαρακτήρα.</a:t>
          </a:r>
          <a:endParaRPr lang="el-GR" sz="2800" kern="1200" dirty="0">
            <a:solidFill>
              <a:srgbClr val="FFFF00"/>
            </a:solidFill>
          </a:endParaRPr>
        </a:p>
      </dgm:t>
    </dgm:pt>
    <dgm:pt modelId="{7E85B1B7-9BF5-4FE9-8C4A-9DF4E85AF9DC}" type="parTrans" cxnId="{D21A6476-2BAD-4D3A-9DDE-00D1A18BA216}">
      <dgm:prSet/>
      <dgm:spPr/>
      <dgm:t>
        <a:bodyPr/>
        <a:lstStyle/>
        <a:p>
          <a:endParaRPr lang="el-GR"/>
        </a:p>
      </dgm:t>
    </dgm:pt>
    <dgm:pt modelId="{6AA93DF6-970A-4A8C-8DC1-C6B6A7AD444F}" type="sibTrans" cxnId="{D21A6476-2BAD-4D3A-9DDE-00D1A18BA216}">
      <dgm:prSet/>
      <dgm:spPr/>
      <dgm:t>
        <a:bodyPr/>
        <a:lstStyle/>
        <a:p>
          <a:endParaRPr lang="el-GR"/>
        </a:p>
      </dgm:t>
    </dgm:pt>
    <dgm:pt modelId="{D0788598-6EF5-457D-8437-554FFAFBCEE5}">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40</a:t>
          </a:r>
          <a:r>
            <a:rPr lang="el-GR" sz="2800" kern="1200" dirty="0">
              <a:solidFill>
                <a:schemeClr val="tx2">
                  <a:lumMod val="60000"/>
                  <a:lumOff val="40000"/>
                </a:schemeClr>
              </a:solidFill>
            </a:rPr>
            <a:t>0.000€</a:t>
          </a:r>
          <a:r>
            <a:rPr lang="el-GR" sz="2800" kern="1200" dirty="0"/>
            <a:t> </a:t>
          </a:r>
          <a:endParaRPr lang="el-GR" sz="2400" kern="1200" dirty="0"/>
        </a:p>
      </dgm:t>
    </dgm:pt>
    <dgm:pt modelId="{7CA62640-B00A-4010-87D9-0D3BD1F2A793}" type="parTrans" cxnId="{A534C831-CDB6-421E-9763-7092419C8D84}">
      <dgm:prSet/>
      <dgm:spPr/>
      <dgm:t>
        <a:bodyPr/>
        <a:lstStyle/>
        <a:p>
          <a:endParaRPr lang="el-GR"/>
        </a:p>
      </dgm:t>
    </dgm:pt>
    <dgm:pt modelId="{EC0E2731-8F3D-49BF-9244-87E5BE5E393D}" type="sibTrans" cxnId="{A534C831-CDB6-421E-9763-7092419C8D84}">
      <dgm:prSet/>
      <dgm:spPr/>
      <dgm:t>
        <a:bodyPr/>
        <a:lstStyle/>
        <a:p>
          <a:endParaRPr lang="el-GR"/>
        </a:p>
      </dgm:t>
    </dgm:pt>
    <dgm:pt modelId="{AA540683-F813-4CA4-A1CB-5897209C7019}">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prstClr val="black">
                  <a:hueOff val="0"/>
                  <a:satOff val="0"/>
                  <a:lumOff val="0"/>
                  <a:alphaOff val="0"/>
                </a:prstClr>
              </a:solidFill>
              <a:latin typeface="Calibri"/>
              <a:ea typeface="+mn-ea"/>
              <a:cs typeface="+mn-cs"/>
            </a:rPr>
            <a:t>Άυλες πράξεις  μέχρι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latin typeface="Calibri"/>
              <a:ea typeface="+mn-ea"/>
              <a:cs typeface="+mn-cs"/>
            </a:rPr>
            <a:t>0.000,00€</a:t>
          </a:r>
        </a:p>
      </dgm:t>
    </dgm:pt>
    <dgm:pt modelId="{EAD76BE9-3C2D-42B4-9D5E-34CBBAC62144}" type="parTrans" cxnId="{B61ECEE2-957B-4DD7-BAF5-43BA71DD925B}">
      <dgm:prSet/>
      <dgm:spPr/>
      <dgm:t>
        <a:bodyPr/>
        <a:lstStyle/>
        <a:p>
          <a:endParaRPr lang="el-GR"/>
        </a:p>
      </dgm:t>
    </dgm:pt>
    <dgm:pt modelId="{3951F913-D644-430D-8CAC-2E004A09847C}" type="sibTrans" cxnId="{B61ECEE2-957B-4DD7-BAF5-43BA71DD925B}">
      <dgm:prSet/>
      <dgm:spPr/>
      <dgm:t>
        <a:bodyPr/>
        <a:lstStyle/>
        <a:p>
          <a:endParaRPr lang="el-GR"/>
        </a:p>
      </dgm:t>
    </dgm:pt>
    <dgm:pt modelId="{36B0A351-28DB-4D4E-BDDC-2B56991F6CE6}">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schemeClr val="tx2">
                  <a:lumMod val="60000"/>
                  <a:lumOff val="40000"/>
                </a:schemeClr>
              </a:solidFill>
            </a:rPr>
            <a:t>Ποσοστό επιχορήγησης: 100%</a:t>
          </a:r>
        </a:p>
      </dgm:t>
    </dgm:pt>
    <dgm:pt modelId="{1212492D-F9A2-4735-9E4A-29A660DDB5F2}" type="parTrans" cxnId="{16C4A029-0FCC-4259-8126-F243297C31E9}">
      <dgm:prSet/>
      <dgm:spPr/>
      <dgm:t>
        <a:bodyPr/>
        <a:lstStyle/>
        <a:p>
          <a:endParaRPr lang="el-GR"/>
        </a:p>
      </dgm:t>
    </dgm:pt>
    <dgm:pt modelId="{9D1A200F-5CB3-4C78-B4AF-131C32129931}" type="sibTrans" cxnId="{16C4A029-0FCC-4259-8126-F243297C31E9}">
      <dgm:prSet/>
      <dgm:spPr/>
      <dgm:t>
        <a:bodyPr/>
        <a:lstStyle/>
        <a:p>
          <a:endParaRPr lang="el-GR"/>
        </a:p>
      </dgm:t>
    </dgm:pt>
    <dgm:pt modelId="{A91FA299-8B06-4A18-9E45-891C22C6392D}">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rgbClr val="FFFF00"/>
            </a:solidFill>
          </a:endParaRPr>
        </a:p>
      </dgm:t>
    </dgm:pt>
    <dgm:pt modelId="{7E3F0389-9685-4C56-8792-08078C2CA5E1}" type="parTrans" cxnId="{46A933B3-C20E-424A-AE6B-80E09ADEE989}">
      <dgm:prSet/>
      <dgm:spPr/>
      <dgm:t>
        <a:bodyPr/>
        <a:lstStyle/>
        <a:p>
          <a:endParaRPr lang="el-GR"/>
        </a:p>
      </dgm:t>
    </dgm:pt>
    <dgm:pt modelId="{546D78BC-3E8D-42B9-8DB7-02129B7FFB98}" type="sibTrans" cxnId="{46A933B3-C20E-424A-AE6B-80E09ADEE989}">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181DFB19-3D3D-4B5A-9EC7-41F7DA8A489D}">
      <dgm:prSet custT="1"/>
      <dgm:spPr/>
      <dgm:t>
        <a:bodyPr/>
        <a:lstStyle/>
        <a:p>
          <a:pPr defTabSz="36000">
            <a:spcAft>
              <a:spcPts val="0"/>
            </a:spcAft>
          </a:pPr>
          <a:endParaRPr lang="el-GR" sz="2800" kern="1200" dirty="0">
            <a:solidFill>
              <a:prstClr val="black">
                <a:hueOff val="0"/>
                <a:satOff val="0"/>
                <a:lumOff val="0"/>
                <a:alphaOff val="0"/>
              </a:prstClr>
            </a:solidFill>
            <a:latin typeface="Calibri"/>
            <a:ea typeface="+mn-ea"/>
            <a:cs typeface="+mn-cs"/>
          </a:endParaRPr>
        </a:p>
      </dgm:t>
    </dgm:pt>
    <dgm:pt modelId="{F500EB7D-6DFD-452C-AE0C-F46FBE1D3DF8}" type="parTrans" cxnId="{FA0EE1EF-247C-4CE6-88CA-69DEB0B09D25}">
      <dgm:prSet/>
      <dgm:spPr/>
      <dgm:t>
        <a:bodyPr/>
        <a:lstStyle/>
        <a:p>
          <a:endParaRPr lang="el-GR"/>
        </a:p>
      </dgm:t>
    </dgm:pt>
    <dgm:pt modelId="{822A16AB-A07A-4D66-B91D-17D3417A8532}" type="sibTrans" cxnId="{FA0EE1EF-247C-4CE6-88CA-69DEB0B09D25}">
      <dgm:prSet/>
      <dgm:spPr/>
      <dgm:t>
        <a:bodyPr/>
        <a:lstStyle/>
        <a:p>
          <a:endParaRPr lang="el-GR"/>
        </a:p>
      </dgm:t>
    </dgm:pt>
    <dgm:pt modelId="{7F6CA923-895F-4ED6-B0AC-49F2C2D1B2B7}">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chemeClr val="tx2">
                <a:lumMod val="60000"/>
                <a:lumOff val="40000"/>
              </a:schemeClr>
            </a:solidFill>
            <a:latin typeface="Calibri"/>
            <a:ea typeface="+mn-ea"/>
            <a:cs typeface="+mn-cs"/>
          </a:endParaRPr>
        </a:p>
      </dgm:t>
    </dgm:pt>
    <dgm:pt modelId="{A50FFC96-52B1-4182-BD82-BE1DC374C2FC}" type="parTrans" cxnId="{A7940E7A-982B-46D8-B4B2-B5456A4EA231}">
      <dgm:prSet/>
      <dgm:spPr/>
      <dgm:t>
        <a:bodyPr/>
        <a:lstStyle/>
        <a:p>
          <a:endParaRPr lang="el-GR"/>
        </a:p>
      </dgm:t>
    </dgm:pt>
    <dgm:pt modelId="{525C8EE9-974B-4D79-A67F-997A3DA1709B}" type="sibTrans" cxnId="{A7940E7A-982B-46D8-B4B2-B5456A4EA231}">
      <dgm:prSet/>
      <dgm:spPr/>
      <dgm:t>
        <a:bodyPr/>
        <a:lstStyle/>
        <a:p>
          <a:endParaRPr lang="el-GR"/>
        </a:p>
      </dgm:t>
    </dgm:pt>
    <dgm:pt modelId="{9B0A0577-47F2-437B-BE51-B3C7AD8D83B7}">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chemeClr val="tx2">
                <a:lumMod val="60000"/>
                <a:lumOff val="40000"/>
              </a:schemeClr>
            </a:solidFill>
            <a:latin typeface="Calibri"/>
            <a:ea typeface="+mn-ea"/>
            <a:cs typeface="+mn-cs"/>
          </a:endParaRPr>
        </a:p>
      </dgm:t>
    </dgm:pt>
    <dgm:pt modelId="{1D61FF2E-3912-488D-82F1-370EED252EAA}" type="parTrans" cxnId="{E8F42BEE-D842-4C85-84E2-6E5D0D822668}">
      <dgm:prSet/>
      <dgm:spPr/>
      <dgm:t>
        <a:bodyPr/>
        <a:lstStyle/>
        <a:p>
          <a:endParaRPr lang="el-GR"/>
        </a:p>
      </dgm:t>
    </dgm:pt>
    <dgm:pt modelId="{0B4C7368-7524-4B22-BB00-E078ADE32EDE}" type="sibTrans" cxnId="{E8F42BEE-D842-4C85-84E2-6E5D0D822668}">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custLinFactNeighborX="-517" custLinFactNeighborY="-4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4231">
        <dgm:presLayoutVars>
          <dgm:bulletEnabled val="1"/>
        </dgm:presLayoutVars>
      </dgm:prSet>
      <dgm:spPr/>
    </dgm:pt>
  </dgm:ptLst>
  <dgm:cxnLst>
    <dgm:cxn modelId="{16C4A029-0FCC-4259-8126-F243297C31E9}" srcId="{378634FF-2D04-486F-8E25-7C9D070E5777}" destId="{36B0A351-28DB-4D4E-BDDC-2B56991F6CE6}" srcOrd="6" destOrd="0" parTransId="{1212492D-F9A2-4735-9E4A-29A660DDB5F2}" sibTransId="{9D1A200F-5CB3-4C78-B4AF-131C32129931}"/>
    <dgm:cxn modelId="{EF763C2A-FACD-41E1-992F-ED18DE76CA7C}" srcId="{378634FF-2D04-486F-8E25-7C9D070E5777}" destId="{D5DEEC25-E5ED-47CF-A044-A3A21EE82872}" srcOrd="0" destOrd="0" parTransId="{6AC73B4E-7E22-409B-83D7-7618071D0E4F}" sibTransId="{7B8C5700-B852-415B-AA6A-A0BC5B67456B}"/>
    <dgm:cxn modelId="{A534C831-CDB6-421E-9763-7092419C8D84}" srcId="{378634FF-2D04-486F-8E25-7C9D070E5777}" destId="{D0788598-6EF5-457D-8437-554FFAFBCEE5}" srcOrd="1" destOrd="0" parTransId="{7CA62640-B00A-4010-87D9-0D3BD1F2A793}" sibTransId="{EC0E2731-8F3D-49BF-9244-87E5BE5E393D}"/>
    <dgm:cxn modelId="{6809C063-70F6-4BF8-87BD-2FB37CB1F971}" type="presOf" srcId="{378634FF-2D04-486F-8E25-7C9D070E5777}" destId="{DD96D38E-FD58-4094-9503-AFBF1AD2E4D4}" srcOrd="0" destOrd="0" presId="urn:microsoft.com/office/officeart/2005/8/layout/vList5"/>
    <dgm:cxn modelId="{AA26F465-0041-4CA7-A5C6-78C43DA8536B}" type="presOf" srcId="{7F6CA923-895F-4ED6-B0AC-49F2C2D1B2B7}" destId="{D586D58D-9240-4D2F-A42C-1E51D42F6618}" srcOrd="0" destOrd="2" presId="urn:microsoft.com/office/officeart/2005/8/layout/vList5"/>
    <dgm:cxn modelId="{4886A153-1C4C-4873-A87D-341E11E43F87}" type="presOf" srcId="{181DFB19-3D3D-4B5A-9EC7-41F7DA8A489D}" destId="{D586D58D-9240-4D2F-A42C-1E51D42F6618}" srcOrd="0" destOrd="5" presId="urn:microsoft.com/office/officeart/2005/8/layout/vList5"/>
    <dgm:cxn modelId="{E43DB953-3B73-44AE-AC06-DED9626918F3}" type="presOf" srcId="{B5159D73-F856-4052-918B-84DDE6467470}" destId="{D586D58D-9240-4D2F-A42C-1E51D42F6618}" srcOrd="0" destOrd="8" presId="urn:microsoft.com/office/officeart/2005/8/layout/vList5"/>
    <dgm:cxn modelId="{D21A6476-2BAD-4D3A-9DDE-00D1A18BA216}" srcId="{378634FF-2D04-486F-8E25-7C9D070E5777}" destId="{B5159D73-F856-4052-918B-84DDE6467470}" srcOrd="8" destOrd="0" parTransId="{7E85B1B7-9BF5-4FE9-8C4A-9DF4E85AF9DC}" sibTransId="{6AA93DF6-970A-4A8C-8DC1-C6B6A7AD444F}"/>
    <dgm:cxn modelId="{A7940E7A-982B-46D8-B4B2-B5456A4EA231}" srcId="{378634FF-2D04-486F-8E25-7C9D070E5777}" destId="{7F6CA923-895F-4ED6-B0AC-49F2C2D1B2B7}" srcOrd="2" destOrd="0" parTransId="{A50FFC96-52B1-4182-BD82-BE1DC374C2FC}" sibTransId="{525C8EE9-974B-4D79-A67F-997A3DA1709B}"/>
    <dgm:cxn modelId="{3BECCD84-4DCE-40AF-984F-F65B30F53B33}" type="presOf" srcId="{AA540683-F813-4CA4-A1CB-5897209C7019}" destId="{D586D58D-9240-4D2F-A42C-1E51D42F6618}" srcOrd="0" destOrd="4" presId="urn:microsoft.com/office/officeart/2005/8/layout/vList5"/>
    <dgm:cxn modelId="{A8D33892-2CB2-4CF6-A28F-4CC2335066BB}" type="presOf" srcId="{9B0A0577-47F2-437B-BE51-B3C7AD8D83B7}" destId="{D586D58D-9240-4D2F-A42C-1E51D42F6618}" srcOrd="0" destOrd="3" presId="urn:microsoft.com/office/officeart/2005/8/layout/vList5"/>
    <dgm:cxn modelId="{580E33A0-7300-4CEB-848E-05291C7F8405}" type="presOf" srcId="{7A812E6A-7CE0-4AC1-9A29-9E599861DD73}" destId="{B6F6A4B2-8322-4B5F-8DCC-20A87ABACA76}" srcOrd="0" destOrd="0"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46A933B3-C20E-424A-AE6B-80E09ADEE989}" srcId="{378634FF-2D04-486F-8E25-7C9D070E5777}" destId="{A91FA299-8B06-4A18-9E45-891C22C6392D}" srcOrd="7" destOrd="0" parTransId="{7E3F0389-9685-4C56-8792-08078C2CA5E1}" sibTransId="{546D78BC-3E8D-42B9-8DB7-02129B7FFB98}"/>
    <dgm:cxn modelId="{3CE1B2C4-A16C-40AB-A7E1-782325D914C9}" type="presOf" srcId="{D5DEEC25-E5ED-47CF-A044-A3A21EE82872}" destId="{D586D58D-9240-4D2F-A42C-1E51D42F6618}" srcOrd="0" destOrd="0" presId="urn:microsoft.com/office/officeart/2005/8/layout/vList5"/>
    <dgm:cxn modelId="{73F187C6-B695-419B-BBCE-7CE29D99B6C5}" type="presOf" srcId="{D0788598-6EF5-457D-8437-554FFAFBCEE5}" destId="{D586D58D-9240-4D2F-A42C-1E51D42F6618}" srcOrd="0" destOrd="1" presId="urn:microsoft.com/office/officeart/2005/8/layout/vList5"/>
    <dgm:cxn modelId="{657015D2-4677-44BA-BB8A-1D7A0C9F33C7}" type="presOf" srcId="{B1B49C2A-965E-4862-AF48-05BEC8FA4A9E}" destId="{D586D58D-9240-4D2F-A42C-1E51D42F6618}" srcOrd="0" destOrd="9" presId="urn:microsoft.com/office/officeart/2005/8/layout/vList5"/>
    <dgm:cxn modelId="{02FB71DE-1843-40B2-8470-A08BA5965467}" srcId="{378634FF-2D04-486F-8E25-7C9D070E5777}" destId="{B1B49C2A-965E-4862-AF48-05BEC8FA4A9E}" srcOrd="9" destOrd="0" parTransId="{10F41D43-5787-4925-BADE-8FCD89DA2BCC}" sibTransId="{E7764ED5-E034-4E8D-A946-268EE05EDB47}"/>
    <dgm:cxn modelId="{03924DE1-290D-412A-AB07-96D83722C902}" type="presOf" srcId="{A91FA299-8B06-4A18-9E45-891C22C6392D}" destId="{D586D58D-9240-4D2F-A42C-1E51D42F6618}" srcOrd="0" destOrd="7" presId="urn:microsoft.com/office/officeart/2005/8/layout/vList5"/>
    <dgm:cxn modelId="{B61ECEE2-957B-4DD7-BAF5-43BA71DD925B}" srcId="{378634FF-2D04-486F-8E25-7C9D070E5777}" destId="{AA540683-F813-4CA4-A1CB-5897209C7019}" srcOrd="4" destOrd="0" parTransId="{EAD76BE9-3C2D-42B4-9D5E-34CBBAC62144}" sibTransId="{3951F913-D644-430D-8CAC-2E004A09847C}"/>
    <dgm:cxn modelId="{E8F42BEE-D842-4C85-84E2-6E5D0D822668}" srcId="{378634FF-2D04-486F-8E25-7C9D070E5777}" destId="{9B0A0577-47F2-437B-BE51-B3C7AD8D83B7}" srcOrd="3" destOrd="0" parTransId="{1D61FF2E-3912-488D-82F1-370EED252EAA}" sibTransId="{0B4C7368-7524-4B22-BB00-E078ADE32EDE}"/>
    <dgm:cxn modelId="{FA0EE1EF-247C-4CE6-88CA-69DEB0B09D25}" srcId="{378634FF-2D04-486F-8E25-7C9D070E5777}" destId="{181DFB19-3D3D-4B5A-9EC7-41F7DA8A489D}" srcOrd="5" destOrd="0" parTransId="{F500EB7D-6DFD-452C-AE0C-F46FBE1D3DF8}" sibTransId="{822A16AB-A07A-4D66-B91D-17D3417A8532}"/>
    <dgm:cxn modelId="{B20188F7-4553-471C-A969-295CA7611747}" type="presOf" srcId="{36B0A351-28DB-4D4E-BDDC-2B56991F6CE6}" destId="{D586D58D-9240-4D2F-A42C-1E51D42F6618}" srcOrd="0" destOrd="6" presId="urn:microsoft.com/office/officeart/2005/8/layout/vList5"/>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1800" dirty="0"/>
            <a:t>Κατηγορία 4:   Βελτίωση ποιότητας ζωής τοπικού πληθυσμού</a:t>
          </a:r>
        </a:p>
        <a:p>
          <a:r>
            <a:rPr lang="el-GR" sz="1800" dirty="0" err="1">
              <a:solidFill>
                <a:srgbClr val="00FF00"/>
              </a:solidFill>
            </a:rPr>
            <a:t>Υπο</a:t>
          </a:r>
          <a:r>
            <a:rPr lang="el-GR" sz="1800" dirty="0">
              <a:solidFill>
                <a:srgbClr val="00FF00"/>
              </a:solidFill>
            </a:rPr>
            <a:t>- παρεμβάσεις</a:t>
          </a:r>
          <a:endParaRPr lang="el-GR" sz="1800"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AA540683-F813-4CA4-A1CB-5897209C7019}">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prstClr val="black">
                  <a:hueOff val="0"/>
                  <a:satOff val="0"/>
                  <a:lumOff val="0"/>
                  <a:alphaOff val="0"/>
                </a:prstClr>
              </a:solidFill>
              <a:latin typeface="Calibri"/>
              <a:ea typeface="+mn-ea"/>
              <a:cs typeface="+mn-cs"/>
            </a:rPr>
            <a:t>4.2 Ενίσχυση υπηρεσιών και υποδομών αναψυχής, ανάπλασης, τουριστικών πληροφοριών και λοιπών υποδομών μικρής κλίμακας </a:t>
          </a:r>
          <a:r>
            <a:rPr lang="el-GR" sz="2000" kern="1200" dirty="0">
              <a:solidFill>
                <a:prstClr val="black">
                  <a:hueOff val="0"/>
                  <a:satOff val="0"/>
                  <a:lumOff val="0"/>
                  <a:alphaOff val="0"/>
                </a:prstClr>
              </a:solidFill>
              <a:latin typeface="Calibri"/>
              <a:ea typeface="+mn-ea"/>
              <a:cs typeface="+mn-cs"/>
            </a:rPr>
            <a:t>( </a:t>
          </a:r>
          <a:r>
            <a:rPr lang="el-GR" sz="2000" kern="1200" dirty="0" err="1">
              <a:solidFill>
                <a:prstClr val="black">
                  <a:hueOff val="0"/>
                  <a:satOff val="0"/>
                  <a:lumOff val="0"/>
                  <a:alphaOff val="0"/>
                </a:prstClr>
              </a:solidFill>
              <a:latin typeface="Calibri"/>
              <a:ea typeface="+mn-ea"/>
              <a:cs typeface="+mn-cs"/>
            </a:rPr>
            <a:t>π.χ</a:t>
          </a:r>
          <a:r>
            <a:rPr lang="el-GR" sz="2000" kern="1200" dirty="0">
              <a:solidFill>
                <a:prstClr val="black">
                  <a:hueOff val="0"/>
                  <a:satOff val="0"/>
                  <a:lumOff val="0"/>
                  <a:alphaOff val="0"/>
                </a:prstClr>
              </a:solidFill>
              <a:latin typeface="Calibri"/>
              <a:ea typeface="+mn-ea"/>
              <a:cs typeface="+mn-cs"/>
            </a:rPr>
            <a:t> σημάνσεις, κοινόχρηστοι χώροι, προβολή προώθηση περιοχών και ποδηλατικές διαδρομές)</a:t>
          </a:r>
          <a:endParaRPr lang="el-GR" sz="2000" kern="1200" dirty="0">
            <a:solidFill>
              <a:schemeClr val="tx2">
                <a:lumMod val="60000"/>
                <a:lumOff val="40000"/>
              </a:schemeClr>
            </a:solidFill>
            <a:latin typeface="Calibri"/>
            <a:ea typeface="+mn-ea"/>
            <a:cs typeface="+mn-cs"/>
          </a:endParaRPr>
        </a:p>
      </dgm:t>
    </dgm:pt>
    <dgm:pt modelId="{EAD76BE9-3C2D-42B4-9D5E-34CBBAC62144}" type="parTrans" cxnId="{B61ECEE2-957B-4DD7-BAF5-43BA71DD925B}">
      <dgm:prSet/>
      <dgm:spPr/>
      <dgm:t>
        <a:bodyPr/>
        <a:lstStyle/>
        <a:p>
          <a:endParaRPr lang="el-GR"/>
        </a:p>
      </dgm:t>
    </dgm:pt>
    <dgm:pt modelId="{3951F913-D644-430D-8CAC-2E004A09847C}" type="sibTrans" cxnId="{B61ECEE2-957B-4DD7-BAF5-43BA71DD925B}">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181DFB19-3D3D-4B5A-9EC7-41F7DA8A489D}">
      <dgm:prSet custT="1"/>
      <dgm:spPr/>
      <dgm:t>
        <a:bodyPr/>
        <a:lstStyle/>
        <a:p>
          <a:pPr defTabSz="36000">
            <a:spcAft>
              <a:spcPts val="0"/>
            </a:spcAft>
          </a:pPr>
          <a:endParaRPr lang="el-GR" sz="2800" kern="1200" dirty="0">
            <a:solidFill>
              <a:prstClr val="black">
                <a:hueOff val="0"/>
                <a:satOff val="0"/>
                <a:lumOff val="0"/>
                <a:alphaOff val="0"/>
              </a:prstClr>
            </a:solidFill>
            <a:latin typeface="Calibri"/>
            <a:ea typeface="+mn-ea"/>
            <a:cs typeface="+mn-cs"/>
          </a:endParaRPr>
        </a:p>
      </dgm:t>
    </dgm:pt>
    <dgm:pt modelId="{F500EB7D-6DFD-452C-AE0C-F46FBE1D3DF8}" type="parTrans" cxnId="{FA0EE1EF-247C-4CE6-88CA-69DEB0B09D25}">
      <dgm:prSet/>
      <dgm:spPr/>
      <dgm:t>
        <a:bodyPr/>
        <a:lstStyle/>
        <a:p>
          <a:endParaRPr lang="el-GR"/>
        </a:p>
      </dgm:t>
    </dgm:pt>
    <dgm:pt modelId="{822A16AB-A07A-4D66-B91D-17D3417A8532}" type="sibTrans" cxnId="{FA0EE1EF-247C-4CE6-88CA-69DEB0B09D25}">
      <dgm:prSet/>
      <dgm:spPr/>
      <dgm:t>
        <a:bodyPr/>
        <a:lstStyle/>
        <a:p>
          <a:endParaRPr lang="el-GR"/>
        </a:p>
      </dgm:t>
    </dgm:pt>
    <dgm:pt modelId="{9B0A0577-47F2-437B-BE51-B3C7AD8D83B7}">
      <dgm:prSet phldrT="[Κείμενο]" custT="1"/>
      <dgm:spPr>
        <a:solidFill>
          <a:schemeClr val="accent6">
            <a:lumMod val="60000"/>
            <a:lumOff val="40000"/>
            <a:alpha val="90000"/>
          </a:schemeClr>
        </a:solidFill>
      </dgm:spPr>
      <dgm:t>
        <a:bodyPr/>
        <a:lstStyle/>
        <a:p>
          <a:pPr defTabSz="36000">
            <a:spcAft>
              <a:spcPts val="0"/>
            </a:spcAft>
          </a:pPr>
          <a:endParaRPr lang="el-GR" sz="2000" kern="1200" dirty="0">
            <a:solidFill>
              <a:schemeClr val="tx2">
                <a:lumMod val="60000"/>
                <a:lumOff val="40000"/>
              </a:schemeClr>
            </a:solidFill>
            <a:latin typeface="Calibri"/>
            <a:ea typeface="+mn-ea"/>
            <a:cs typeface="+mn-cs"/>
          </a:endParaRPr>
        </a:p>
      </dgm:t>
    </dgm:pt>
    <dgm:pt modelId="{1D61FF2E-3912-488D-82F1-370EED252EAA}" type="parTrans" cxnId="{E8F42BEE-D842-4C85-84E2-6E5D0D822668}">
      <dgm:prSet/>
      <dgm:spPr/>
      <dgm:t>
        <a:bodyPr/>
        <a:lstStyle/>
        <a:p>
          <a:endParaRPr lang="el-GR"/>
        </a:p>
      </dgm:t>
    </dgm:pt>
    <dgm:pt modelId="{0B4C7368-7524-4B22-BB00-E078ADE32EDE}" type="sibTrans" cxnId="{E8F42BEE-D842-4C85-84E2-6E5D0D822668}">
      <dgm:prSet/>
      <dgm:spPr/>
      <dgm:t>
        <a:bodyPr/>
        <a:lstStyle/>
        <a:p>
          <a:endParaRPr lang="el-GR"/>
        </a:p>
      </dgm:t>
    </dgm:pt>
    <dgm:pt modelId="{D54B21D0-4EAA-4918-83DF-C433CA4699D2}">
      <dgm:prSet phldrT="[Κείμενο]" custT="1"/>
      <dgm:spPr>
        <a:solidFill>
          <a:schemeClr val="accent6">
            <a:lumMod val="60000"/>
            <a:lumOff val="40000"/>
            <a:alpha val="90000"/>
          </a:schemeClr>
        </a:solidFill>
      </dgm:spPr>
      <dgm:t>
        <a:bodyPr/>
        <a:lstStyle/>
        <a:p>
          <a:pPr defTabSz="36000">
            <a:spcAft>
              <a:spcPts val="0"/>
            </a:spcAft>
          </a:pPr>
          <a:r>
            <a:rPr lang="el-GR" sz="2800" u="none" kern="1200" dirty="0"/>
            <a:t>4.1  Έργα υποδομών μικρής κλίμακας </a:t>
          </a:r>
          <a:r>
            <a:rPr lang="el-GR" sz="2000" u="none" kern="1200" dirty="0"/>
            <a:t>(δίκτυα ύδρευσης και αποχέτευσης εντός οικισμών και επισκευή και ενεργειακή αναβάθμιση δημόσιων κτηρίων για εγκατάσταση τοπικών υπηρεσιών για την εξυπηρέτηση του τοπικού πληθυσμού)</a:t>
          </a:r>
          <a:endParaRPr lang="el-GR" sz="2000" kern="1200" dirty="0"/>
        </a:p>
      </dgm:t>
    </dgm:pt>
    <dgm:pt modelId="{41081E5D-E05C-4F0A-907F-126953B474B6}" type="parTrans" cxnId="{FCB78815-DE32-42A8-9E8C-92A7099D8E91}">
      <dgm:prSet/>
      <dgm:spPr/>
      <dgm:t>
        <a:bodyPr/>
        <a:lstStyle/>
        <a:p>
          <a:endParaRPr lang="el-GR"/>
        </a:p>
      </dgm:t>
    </dgm:pt>
    <dgm:pt modelId="{DB84E026-8037-48E1-9E13-AF51D4CC9158}" type="sibTrans" cxnId="{FCB78815-DE32-42A8-9E8C-92A7099D8E91}">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4231">
        <dgm:presLayoutVars>
          <dgm:bulletEnabled val="1"/>
        </dgm:presLayoutVars>
      </dgm:prSet>
      <dgm:spPr/>
    </dgm:pt>
  </dgm:ptLst>
  <dgm:cxnLst>
    <dgm:cxn modelId="{FCB78815-DE32-42A8-9E8C-92A7099D8E91}" srcId="{378634FF-2D04-486F-8E25-7C9D070E5777}" destId="{D54B21D0-4EAA-4918-83DF-C433CA4699D2}" srcOrd="1" destOrd="0" parTransId="{41081E5D-E05C-4F0A-907F-126953B474B6}" sibTransId="{DB84E026-8037-48E1-9E13-AF51D4CC9158}"/>
    <dgm:cxn modelId="{EF763C2A-FACD-41E1-992F-ED18DE76CA7C}" srcId="{378634FF-2D04-486F-8E25-7C9D070E5777}" destId="{D5DEEC25-E5ED-47CF-A044-A3A21EE82872}" srcOrd="0" destOrd="0" parTransId="{6AC73B4E-7E22-409B-83D7-7618071D0E4F}" sibTransId="{7B8C5700-B852-415B-AA6A-A0BC5B67456B}"/>
    <dgm:cxn modelId="{6809C063-70F6-4BF8-87BD-2FB37CB1F971}" type="presOf" srcId="{378634FF-2D04-486F-8E25-7C9D070E5777}" destId="{DD96D38E-FD58-4094-9503-AFBF1AD2E4D4}" srcOrd="0" destOrd="0" presId="urn:microsoft.com/office/officeart/2005/8/layout/vList5"/>
    <dgm:cxn modelId="{4886A153-1C4C-4873-A87D-341E11E43F87}" type="presOf" srcId="{181DFB19-3D3D-4B5A-9EC7-41F7DA8A489D}" destId="{D586D58D-9240-4D2F-A42C-1E51D42F6618}" srcOrd="0" destOrd="4" presId="urn:microsoft.com/office/officeart/2005/8/layout/vList5"/>
    <dgm:cxn modelId="{3BECCD84-4DCE-40AF-984F-F65B30F53B33}" type="presOf" srcId="{AA540683-F813-4CA4-A1CB-5897209C7019}" destId="{D586D58D-9240-4D2F-A42C-1E51D42F6618}" srcOrd="0" destOrd="3" presId="urn:microsoft.com/office/officeart/2005/8/layout/vList5"/>
    <dgm:cxn modelId="{A8D33892-2CB2-4CF6-A28F-4CC2335066BB}" type="presOf" srcId="{9B0A0577-47F2-437B-BE51-B3C7AD8D83B7}" destId="{D586D58D-9240-4D2F-A42C-1E51D42F6618}" srcOrd="0" destOrd="2" presId="urn:microsoft.com/office/officeart/2005/8/layout/vList5"/>
    <dgm:cxn modelId="{580E33A0-7300-4CEB-848E-05291C7F8405}" type="presOf" srcId="{7A812E6A-7CE0-4AC1-9A29-9E599861DD73}" destId="{B6F6A4B2-8322-4B5F-8DCC-20A87ABACA76}" srcOrd="0" destOrd="0"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601288B2-9B2C-4FA1-8E21-283B7DC6E62A}" type="presOf" srcId="{D54B21D0-4EAA-4918-83DF-C433CA4699D2}" destId="{D586D58D-9240-4D2F-A42C-1E51D42F6618}" srcOrd="0" destOrd="1" presId="urn:microsoft.com/office/officeart/2005/8/layout/vList5"/>
    <dgm:cxn modelId="{3CE1B2C4-A16C-40AB-A7E1-782325D914C9}" type="presOf" srcId="{D5DEEC25-E5ED-47CF-A044-A3A21EE82872}" destId="{D586D58D-9240-4D2F-A42C-1E51D42F6618}" srcOrd="0" destOrd="0" presId="urn:microsoft.com/office/officeart/2005/8/layout/vList5"/>
    <dgm:cxn modelId="{657015D2-4677-44BA-BB8A-1D7A0C9F33C7}" type="presOf" srcId="{B1B49C2A-965E-4862-AF48-05BEC8FA4A9E}" destId="{D586D58D-9240-4D2F-A42C-1E51D42F6618}" srcOrd="0" destOrd="5" presId="urn:microsoft.com/office/officeart/2005/8/layout/vList5"/>
    <dgm:cxn modelId="{02FB71DE-1843-40B2-8470-A08BA5965467}" srcId="{378634FF-2D04-486F-8E25-7C9D070E5777}" destId="{B1B49C2A-965E-4862-AF48-05BEC8FA4A9E}" srcOrd="5" destOrd="0" parTransId="{10F41D43-5787-4925-BADE-8FCD89DA2BCC}" sibTransId="{E7764ED5-E034-4E8D-A946-268EE05EDB47}"/>
    <dgm:cxn modelId="{B61ECEE2-957B-4DD7-BAF5-43BA71DD925B}" srcId="{378634FF-2D04-486F-8E25-7C9D070E5777}" destId="{AA540683-F813-4CA4-A1CB-5897209C7019}" srcOrd="3" destOrd="0" parTransId="{EAD76BE9-3C2D-42B4-9D5E-34CBBAC62144}" sibTransId="{3951F913-D644-430D-8CAC-2E004A09847C}"/>
    <dgm:cxn modelId="{E8F42BEE-D842-4C85-84E2-6E5D0D822668}" srcId="{378634FF-2D04-486F-8E25-7C9D070E5777}" destId="{9B0A0577-47F2-437B-BE51-B3C7AD8D83B7}" srcOrd="2" destOrd="0" parTransId="{1D61FF2E-3912-488D-82F1-370EED252EAA}" sibTransId="{0B4C7368-7524-4B22-BB00-E078ADE32EDE}"/>
    <dgm:cxn modelId="{FA0EE1EF-247C-4CE6-88CA-69DEB0B09D25}" srcId="{378634FF-2D04-486F-8E25-7C9D070E5777}" destId="{181DFB19-3D3D-4B5A-9EC7-41F7DA8A489D}" srcOrd="4" destOrd="0" parTransId="{F500EB7D-6DFD-452C-AE0C-F46FBE1D3DF8}" sibTransId="{822A16AB-A07A-4D66-B91D-17D3417A8532}"/>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2000" dirty="0"/>
            <a:t>Κατηγορία 5:  Διατήρηση και βελτίωση των πολιτιστικών στοιχείων </a:t>
          </a:r>
        </a:p>
        <a:p>
          <a:r>
            <a:rPr lang="el-GR" sz="2000" dirty="0" err="1">
              <a:solidFill>
                <a:srgbClr val="00FF00"/>
              </a:solidFill>
            </a:rPr>
            <a:t>Υπο</a:t>
          </a:r>
          <a:r>
            <a:rPr lang="el-GR" sz="2000" dirty="0">
              <a:solidFill>
                <a:srgbClr val="00FF00"/>
              </a:solidFill>
            </a:rPr>
            <a:t>- παρεμβάσεις</a:t>
          </a:r>
          <a:endParaRPr lang="el-GR" sz="2000"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A91FA299-8B06-4A18-9E45-891C22C6392D}">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τοπικοί φορείς του δημόσιου ή του ευρύτερου δημοσίου ή σύλλογοι / οργανισμοί μη κερδοσκοπικού χαρακτήρα.</a:t>
          </a:r>
          <a:endParaRPr lang="el-GR" sz="2800" kern="1200" dirty="0">
            <a:solidFill>
              <a:srgbClr val="FFFF00"/>
            </a:solidFill>
          </a:endParaRPr>
        </a:p>
      </dgm:t>
    </dgm:pt>
    <dgm:pt modelId="{7E3F0389-9685-4C56-8792-08078C2CA5E1}" type="parTrans" cxnId="{46A933B3-C20E-424A-AE6B-80E09ADEE989}">
      <dgm:prSet/>
      <dgm:spPr/>
      <dgm:t>
        <a:bodyPr/>
        <a:lstStyle/>
        <a:p>
          <a:endParaRPr lang="el-GR"/>
        </a:p>
      </dgm:t>
    </dgm:pt>
    <dgm:pt modelId="{546D78BC-3E8D-42B9-8DB7-02129B7FFB98}" type="sibTrans" cxnId="{46A933B3-C20E-424A-AE6B-80E09ADEE989}">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7F6CA923-895F-4ED6-B0AC-49F2C2D1B2B7}">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schemeClr val="tx2">
                  <a:lumMod val="60000"/>
                  <a:lumOff val="40000"/>
                </a:schemeClr>
              </a:solidFill>
            </a:rPr>
            <a:t>Ποσοστό επιχορήγησης: 75%</a:t>
          </a:r>
          <a:endParaRPr lang="el-GR" sz="2800" kern="1200" dirty="0">
            <a:solidFill>
              <a:schemeClr val="tx2">
                <a:lumMod val="60000"/>
                <a:lumOff val="40000"/>
              </a:schemeClr>
            </a:solidFill>
            <a:latin typeface="Calibri"/>
            <a:ea typeface="+mn-ea"/>
            <a:cs typeface="+mn-cs"/>
          </a:endParaRPr>
        </a:p>
      </dgm:t>
    </dgm:pt>
    <dgm:pt modelId="{A50FFC96-52B1-4182-BD82-BE1DC374C2FC}" type="parTrans" cxnId="{A7940E7A-982B-46D8-B4B2-B5456A4EA231}">
      <dgm:prSet/>
      <dgm:spPr/>
      <dgm:t>
        <a:bodyPr/>
        <a:lstStyle/>
        <a:p>
          <a:endParaRPr lang="el-GR"/>
        </a:p>
      </dgm:t>
    </dgm:pt>
    <dgm:pt modelId="{525C8EE9-974B-4D79-A67F-997A3DA1709B}" type="sibTrans" cxnId="{A7940E7A-982B-46D8-B4B2-B5456A4EA231}">
      <dgm:prSet/>
      <dgm:spPr/>
      <dgm:t>
        <a:bodyPr/>
        <a:lstStyle/>
        <a:p>
          <a:endParaRPr lang="el-GR"/>
        </a:p>
      </dgm:t>
    </dgm:pt>
    <dgm:pt modelId="{90EC9F8E-4833-4CAB-83D2-B496596EA946}">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rPr>
            <a:t>0.000€</a:t>
          </a:r>
          <a:r>
            <a:rPr lang="el-GR" sz="2800" kern="1200" dirty="0"/>
            <a:t> </a:t>
          </a:r>
          <a:endParaRPr lang="el-GR" sz="2400" kern="1200" dirty="0"/>
        </a:p>
      </dgm:t>
    </dgm:pt>
    <dgm:pt modelId="{6C900B0F-669F-415E-BC84-30D5802FF342}" type="parTrans" cxnId="{6BF54064-69AC-40E0-B90A-56DDB56E94E9}">
      <dgm:prSet/>
      <dgm:spPr/>
      <dgm:t>
        <a:bodyPr/>
        <a:lstStyle/>
        <a:p>
          <a:endParaRPr lang="el-GR"/>
        </a:p>
      </dgm:t>
    </dgm:pt>
    <dgm:pt modelId="{64B23A64-A6BE-4D07-A6C6-E22B3F90B968}" type="sibTrans" cxnId="{6BF54064-69AC-40E0-B90A-56DDB56E94E9}">
      <dgm:prSet/>
      <dgm:spPr/>
      <dgm:t>
        <a:bodyPr/>
        <a:lstStyle/>
        <a:p>
          <a:endParaRPr lang="el-GR"/>
        </a:p>
      </dgm:t>
    </dgm:pt>
    <dgm:pt modelId="{932B2C42-2526-4778-9193-9A0956E8A3E3}">
      <dgm:prSet phldrT="[Κείμενο]" custT="1"/>
      <dgm:spPr>
        <a:solidFill>
          <a:schemeClr val="accent6">
            <a:lumMod val="60000"/>
            <a:lumOff val="40000"/>
            <a:alpha val="90000"/>
          </a:schemeClr>
        </a:solidFill>
      </dgm:spPr>
      <dgm:t>
        <a:bodyPr/>
        <a:lstStyle/>
        <a:p>
          <a:pPr defTabSz="36000">
            <a:spcAft>
              <a:spcPts val="0"/>
            </a:spcAft>
          </a:pPr>
          <a:r>
            <a:rPr lang="el-GR" sz="2800" u="none" kern="1200" dirty="0">
              <a:solidFill>
                <a:srgbClr val="FFFF00"/>
              </a:solidFill>
              <a:latin typeface="Calibri"/>
              <a:ea typeface="+mn-ea"/>
              <a:cs typeface="+mn-cs"/>
            </a:rPr>
            <a:t>Επιλέξιμες Πράξεις: </a:t>
          </a:r>
          <a:r>
            <a:rPr lang="el-GR" sz="2800" u="none" kern="1200" dirty="0">
              <a:solidFill>
                <a:schemeClr val="tx1"/>
              </a:solidFill>
              <a:latin typeface="Calibri"/>
              <a:ea typeface="+mn-ea"/>
              <a:cs typeface="+mn-cs"/>
            </a:rPr>
            <a:t>Πολιτιστικές εκδηλώσεις</a:t>
          </a:r>
        </a:p>
      </dgm:t>
    </dgm:pt>
    <dgm:pt modelId="{C87F2444-F8E0-48D9-BA0E-D2804E7F8F98}" type="parTrans" cxnId="{ECECF454-BB17-46FF-A749-F0692D8DB837}">
      <dgm:prSet/>
      <dgm:spPr/>
      <dgm:t>
        <a:bodyPr/>
        <a:lstStyle/>
        <a:p>
          <a:endParaRPr lang="el-GR"/>
        </a:p>
      </dgm:t>
    </dgm:pt>
    <dgm:pt modelId="{491BC143-D16D-4D99-9E26-C3D524066520}" type="sibTrans" cxnId="{ECECF454-BB17-46FF-A749-F0692D8DB837}">
      <dgm:prSet/>
      <dgm:spPr/>
      <dgm:t>
        <a:bodyPr/>
        <a:lstStyle/>
        <a:p>
          <a:endParaRPr lang="el-GR"/>
        </a:p>
      </dgm:t>
    </dgm:pt>
    <dgm:pt modelId="{B43D7BE9-EE36-49AE-9EBC-12C6363904C9}">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3BB133EF-72AE-4729-A53A-0F90E17DCFAB}" type="parTrans" cxnId="{F1A4E74E-363D-47D5-99A7-48CDBFD1455A}">
      <dgm:prSet/>
      <dgm:spPr/>
      <dgm:t>
        <a:bodyPr/>
        <a:lstStyle/>
        <a:p>
          <a:endParaRPr lang="el-GR"/>
        </a:p>
      </dgm:t>
    </dgm:pt>
    <dgm:pt modelId="{2F152F13-15DA-43B4-9C88-98FF59567155}" type="sibTrans" cxnId="{F1A4E74E-363D-47D5-99A7-48CDBFD1455A}">
      <dgm:prSet/>
      <dgm:spPr/>
      <dgm:t>
        <a:bodyPr/>
        <a:lstStyle/>
        <a:p>
          <a:endParaRPr lang="el-GR"/>
        </a:p>
      </dgm:t>
    </dgm:pt>
    <dgm:pt modelId="{DC8B87CC-8B3A-4AF8-85F9-347C65D3451E}">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4273A320-DB68-415C-9723-EC3598CCA0A0}" type="parTrans" cxnId="{4AFF3781-B3E4-44B7-900C-F213578CD3B7}">
      <dgm:prSet/>
      <dgm:spPr/>
      <dgm:t>
        <a:bodyPr/>
        <a:lstStyle/>
        <a:p>
          <a:endParaRPr lang="el-GR"/>
        </a:p>
      </dgm:t>
    </dgm:pt>
    <dgm:pt modelId="{EC50A2C2-BF81-4917-972A-68305049537E}" type="sibTrans" cxnId="{4AFF3781-B3E4-44B7-900C-F213578CD3B7}">
      <dgm:prSet/>
      <dgm:spPr/>
      <dgm:t>
        <a:bodyPr/>
        <a:lstStyle/>
        <a:p>
          <a:endParaRPr lang="el-GR"/>
        </a:p>
      </dgm:t>
    </dgm:pt>
    <dgm:pt modelId="{6890A449-54BC-444A-B758-6D62DD10FCAC}">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606BDF83-2C28-420C-A1AA-A5EB054E6BA1}" type="parTrans" cxnId="{4F925592-8140-4370-A7B1-F63AE3E9552A}">
      <dgm:prSet/>
      <dgm:spPr/>
      <dgm:t>
        <a:bodyPr/>
        <a:lstStyle/>
        <a:p>
          <a:endParaRPr lang="el-GR"/>
        </a:p>
      </dgm:t>
    </dgm:pt>
    <dgm:pt modelId="{A89940DC-C669-433A-AEE3-96A255E91DE5}" type="sibTrans" cxnId="{4F925592-8140-4370-A7B1-F63AE3E9552A}">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custLinFactNeighborX="-517" custLinFactNeighborY="-4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4231">
        <dgm:presLayoutVars>
          <dgm:bulletEnabled val="1"/>
        </dgm:presLayoutVars>
      </dgm:prSet>
      <dgm:spPr/>
    </dgm:pt>
  </dgm:ptLst>
  <dgm:cxnLst>
    <dgm:cxn modelId="{EF763C2A-FACD-41E1-992F-ED18DE76CA7C}" srcId="{378634FF-2D04-486F-8E25-7C9D070E5777}" destId="{D5DEEC25-E5ED-47CF-A044-A3A21EE82872}" srcOrd="0" destOrd="0" parTransId="{6AC73B4E-7E22-409B-83D7-7618071D0E4F}" sibTransId="{7B8C5700-B852-415B-AA6A-A0BC5B67456B}"/>
    <dgm:cxn modelId="{35106B3F-8837-4545-B8B6-2CD399FC2944}" type="presOf" srcId="{6890A449-54BC-444A-B758-6D62DD10FCAC}" destId="{D586D58D-9240-4D2F-A42C-1E51D42F6618}" srcOrd="0" destOrd="2" presId="urn:microsoft.com/office/officeart/2005/8/layout/vList5"/>
    <dgm:cxn modelId="{6809C063-70F6-4BF8-87BD-2FB37CB1F971}" type="presOf" srcId="{378634FF-2D04-486F-8E25-7C9D070E5777}" destId="{DD96D38E-FD58-4094-9503-AFBF1AD2E4D4}" srcOrd="0" destOrd="0" presId="urn:microsoft.com/office/officeart/2005/8/layout/vList5"/>
    <dgm:cxn modelId="{6BF54064-69AC-40E0-B90A-56DDB56E94E9}" srcId="{378634FF-2D04-486F-8E25-7C9D070E5777}" destId="{90EC9F8E-4833-4CAB-83D2-B496596EA946}" srcOrd="5" destOrd="0" parTransId="{6C900B0F-669F-415E-BC84-30D5802FF342}" sibTransId="{64B23A64-A6BE-4D07-A6C6-E22B3F90B968}"/>
    <dgm:cxn modelId="{AA26F465-0041-4CA7-A5C6-78C43DA8536B}" type="presOf" srcId="{7F6CA923-895F-4ED6-B0AC-49F2C2D1B2B7}" destId="{D586D58D-9240-4D2F-A42C-1E51D42F6618}" srcOrd="0" destOrd="6" presId="urn:microsoft.com/office/officeart/2005/8/layout/vList5"/>
    <dgm:cxn modelId="{F1A4E74E-363D-47D5-99A7-48CDBFD1455A}" srcId="{378634FF-2D04-486F-8E25-7C9D070E5777}" destId="{B43D7BE9-EE36-49AE-9EBC-12C6363904C9}" srcOrd="3" destOrd="0" parTransId="{3BB133EF-72AE-4729-A53A-0F90E17DCFAB}" sibTransId="{2F152F13-15DA-43B4-9C88-98FF59567155}"/>
    <dgm:cxn modelId="{FB2B456F-B262-4FC0-B22F-7F08728A720A}" type="presOf" srcId="{DC8B87CC-8B3A-4AF8-85F9-347C65D3451E}" destId="{D586D58D-9240-4D2F-A42C-1E51D42F6618}" srcOrd="0" destOrd="1" presId="urn:microsoft.com/office/officeart/2005/8/layout/vList5"/>
    <dgm:cxn modelId="{ECECF454-BB17-46FF-A749-F0692D8DB837}" srcId="{378634FF-2D04-486F-8E25-7C9D070E5777}" destId="{932B2C42-2526-4778-9193-9A0956E8A3E3}" srcOrd="4" destOrd="0" parTransId="{C87F2444-F8E0-48D9-BA0E-D2804E7F8F98}" sibTransId="{491BC143-D16D-4D99-9E26-C3D524066520}"/>
    <dgm:cxn modelId="{8DCEEB56-A748-4104-A15A-694FB2B794A3}" type="presOf" srcId="{90EC9F8E-4833-4CAB-83D2-B496596EA946}" destId="{D586D58D-9240-4D2F-A42C-1E51D42F6618}" srcOrd="0" destOrd="5" presId="urn:microsoft.com/office/officeart/2005/8/layout/vList5"/>
    <dgm:cxn modelId="{A7940E7A-982B-46D8-B4B2-B5456A4EA231}" srcId="{378634FF-2D04-486F-8E25-7C9D070E5777}" destId="{7F6CA923-895F-4ED6-B0AC-49F2C2D1B2B7}" srcOrd="6" destOrd="0" parTransId="{A50FFC96-52B1-4182-BD82-BE1DC374C2FC}" sibTransId="{525C8EE9-974B-4D79-A67F-997A3DA1709B}"/>
    <dgm:cxn modelId="{4AFF3781-B3E4-44B7-900C-F213578CD3B7}" srcId="{378634FF-2D04-486F-8E25-7C9D070E5777}" destId="{DC8B87CC-8B3A-4AF8-85F9-347C65D3451E}" srcOrd="1" destOrd="0" parTransId="{4273A320-DB68-415C-9723-EC3598CCA0A0}" sibTransId="{EC50A2C2-BF81-4917-972A-68305049537E}"/>
    <dgm:cxn modelId="{4F925592-8140-4370-A7B1-F63AE3E9552A}" srcId="{378634FF-2D04-486F-8E25-7C9D070E5777}" destId="{6890A449-54BC-444A-B758-6D62DD10FCAC}" srcOrd="2" destOrd="0" parTransId="{606BDF83-2C28-420C-A1AA-A5EB054E6BA1}" sibTransId="{A89940DC-C669-433A-AEE3-96A255E91DE5}"/>
    <dgm:cxn modelId="{0D038194-2B50-41C7-A26B-040CB9D8C79B}" type="presOf" srcId="{B43D7BE9-EE36-49AE-9EBC-12C6363904C9}" destId="{D586D58D-9240-4D2F-A42C-1E51D42F6618}" srcOrd="0" destOrd="3" presId="urn:microsoft.com/office/officeart/2005/8/layout/vList5"/>
    <dgm:cxn modelId="{580E33A0-7300-4CEB-848E-05291C7F8405}" type="presOf" srcId="{7A812E6A-7CE0-4AC1-9A29-9E599861DD73}" destId="{B6F6A4B2-8322-4B5F-8DCC-20A87ABACA76}" srcOrd="0" destOrd="0"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46A933B3-C20E-424A-AE6B-80E09ADEE989}" srcId="{378634FF-2D04-486F-8E25-7C9D070E5777}" destId="{A91FA299-8B06-4A18-9E45-891C22C6392D}" srcOrd="7" destOrd="0" parTransId="{7E3F0389-9685-4C56-8792-08078C2CA5E1}" sibTransId="{546D78BC-3E8D-42B9-8DB7-02129B7FFB98}"/>
    <dgm:cxn modelId="{3CE1B2C4-A16C-40AB-A7E1-782325D914C9}" type="presOf" srcId="{D5DEEC25-E5ED-47CF-A044-A3A21EE82872}" destId="{D586D58D-9240-4D2F-A42C-1E51D42F6618}" srcOrd="0" destOrd="0" presId="urn:microsoft.com/office/officeart/2005/8/layout/vList5"/>
    <dgm:cxn modelId="{374AD5CE-AB0B-44A2-8512-26ED8495DFD0}" type="presOf" srcId="{932B2C42-2526-4778-9193-9A0956E8A3E3}" destId="{D586D58D-9240-4D2F-A42C-1E51D42F6618}" srcOrd="0" destOrd="4" presId="urn:microsoft.com/office/officeart/2005/8/layout/vList5"/>
    <dgm:cxn modelId="{657015D2-4677-44BA-BB8A-1D7A0C9F33C7}" type="presOf" srcId="{B1B49C2A-965E-4862-AF48-05BEC8FA4A9E}" destId="{D586D58D-9240-4D2F-A42C-1E51D42F6618}" srcOrd="0" destOrd="8" presId="urn:microsoft.com/office/officeart/2005/8/layout/vList5"/>
    <dgm:cxn modelId="{02FB71DE-1843-40B2-8470-A08BA5965467}" srcId="{378634FF-2D04-486F-8E25-7C9D070E5777}" destId="{B1B49C2A-965E-4862-AF48-05BEC8FA4A9E}" srcOrd="8" destOrd="0" parTransId="{10F41D43-5787-4925-BADE-8FCD89DA2BCC}" sibTransId="{E7764ED5-E034-4E8D-A946-268EE05EDB47}"/>
    <dgm:cxn modelId="{03924DE1-290D-412A-AB07-96D83722C902}" type="presOf" srcId="{A91FA299-8B06-4A18-9E45-891C22C6392D}" destId="{D586D58D-9240-4D2F-A42C-1E51D42F6618}" srcOrd="0" destOrd="7" presId="urn:microsoft.com/office/officeart/2005/8/layout/vList5"/>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2000" dirty="0"/>
            <a:t>Κατηγορία 5:  Διατήρηση και βελτίωση των πολιτιστικών στοιχείων </a:t>
          </a:r>
        </a:p>
        <a:p>
          <a:r>
            <a:rPr lang="el-GR" sz="2000" dirty="0" err="1">
              <a:solidFill>
                <a:srgbClr val="00FF00"/>
              </a:solidFill>
            </a:rPr>
            <a:t>Υπο</a:t>
          </a:r>
          <a:r>
            <a:rPr lang="el-GR" sz="2000" dirty="0">
              <a:solidFill>
                <a:srgbClr val="00FF00"/>
              </a:solidFill>
            </a:rPr>
            <a:t>- παρεμβάσεις</a:t>
          </a:r>
          <a:endParaRPr lang="el-GR" sz="2000"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A91FA299-8B06-4A18-9E45-891C22C6392D}">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400" kern="1200" dirty="0">
              <a:solidFill>
                <a:prstClr val="black">
                  <a:hueOff val="0"/>
                  <a:satOff val="0"/>
                  <a:lumOff val="0"/>
                  <a:alphaOff val="0"/>
                </a:prstClr>
              </a:solidFill>
              <a:latin typeface="Calibri"/>
              <a:ea typeface="+mn-ea"/>
              <a:cs typeface="+mn-cs"/>
            </a:rPr>
            <a:t>τοπικοί φορείς του δημόσιου ή του ευρύτερου δημοσίου ή σύλλογοι / οργανισμοί μη κερδοσκοπικού χαρακτήρα καθώς και φορείς του Υπουργείου Πολιτισμού &amp; Αθλητισμού</a:t>
          </a:r>
          <a:r>
            <a:rPr lang="el-GR" sz="2800" kern="1200" dirty="0">
              <a:solidFill>
                <a:prstClr val="black">
                  <a:hueOff val="0"/>
                  <a:satOff val="0"/>
                  <a:lumOff val="0"/>
                  <a:alphaOff val="0"/>
                </a:prstClr>
              </a:solidFill>
              <a:latin typeface="Calibri"/>
              <a:ea typeface="+mn-ea"/>
              <a:cs typeface="+mn-cs"/>
            </a:rPr>
            <a:t>.</a:t>
          </a:r>
          <a:endParaRPr lang="el-GR" sz="2800" kern="1200" dirty="0">
            <a:solidFill>
              <a:srgbClr val="FFFF00"/>
            </a:solidFill>
          </a:endParaRPr>
        </a:p>
      </dgm:t>
    </dgm:pt>
    <dgm:pt modelId="{7E3F0389-9685-4C56-8792-08078C2CA5E1}" type="parTrans" cxnId="{46A933B3-C20E-424A-AE6B-80E09ADEE989}">
      <dgm:prSet/>
      <dgm:spPr/>
      <dgm:t>
        <a:bodyPr/>
        <a:lstStyle/>
        <a:p>
          <a:endParaRPr lang="el-GR"/>
        </a:p>
      </dgm:t>
    </dgm:pt>
    <dgm:pt modelId="{546D78BC-3E8D-42B9-8DB7-02129B7FFB98}" type="sibTrans" cxnId="{46A933B3-C20E-424A-AE6B-80E09ADEE989}">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B43D7BE9-EE36-49AE-9EBC-12C6363904C9}">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3BB133EF-72AE-4729-A53A-0F90E17DCFAB}" type="parTrans" cxnId="{F1A4E74E-363D-47D5-99A7-48CDBFD1455A}">
      <dgm:prSet/>
      <dgm:spPr/>
      <dgm:t>
        <a:bodyPr/>
        <a:lstStyle/>
        <a:p>
          <a:endParaRPr lang="el-GR"/>
        </a:p>
      </dgm:t>
    </dgm:pt>
    <dgm:pt modelId="{2F152F13-15DA-43B4-9C88-98FF59567155}" type="sibTrans" cxnId="{F1A4E74E-363D-47D5-99A7-48CDBFD1455A}">
      <dgm:prSet/>
      <dgm:spPr/>
      <dgm:t>
        <a:bodyPr/>
        <a:lstStyle/>
        <a:p>
          <a:endParaRPr lang="el-GR"/>
        </a:p>
      </dgm:t>
    </dgm:pt>
    <dgm:pt modelId="{DC8B87CC-8B3A-4AF8-85F9-347C65D3451E}">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4273A320-DB68-415C-9723-EC3598CCA0A0}" type="parTrans" cxnId="{4AFF3781-B3E4-44B7-900C-F213578CD3B7}">
      <dgm:prSet/>
      <dgm:spPr/>
      <dgm:t>
        <a:bodyPr/>
        <a:lstStyle/>
        <a:p>
          <a:endParaRPr lang="el-GR"/>
        </a:p>
      </dgm:t>
    </dgm:pt>
    <dgm:pt modelId="{EC50A2C2-BF81-4917-972A-68305049537E}" type="sibTrans" cxnId="{4AFF3781-B3E4-44B7-900C-F213578CD3B7}">
      <dgm:prSet/>
      <dgm:spPr/>
      <dgm:t>
        <a:bodyPr/>
        <a:lstStyle/>
        <a:p>
          <a:endParaRPr lang="el-GR"/>
        </a:p>
      </dgm:t>
    </dgm:pt>
    <dgm:pt modelId="{6890A449-54BC-444A-B758-6D62DD10FCAC}">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606BDF83-2C28-420C-A1AA-A5EB054E6BA1}" type="parTrans" cxnId="{4F925592-8140-4370-A7B1-F63AE3E9552A}">
      <dgm:prSet/>
      <dgm:spPr/>
      <dgm:t>
        <a:bodyPr/>
        <a:lstStyle/>
        <a:p>
          <a:endParaRPr lang="el-GR"/>
        </a:p>
      </dgm:t>
    </dgm:pt>
    <dgm:pt modelId="{A89940DC-C669-433A-AEE3-96A255E91DE5}" type="sibTrans" cxnId="{4F925592-8140-4370-A7B1-F63AE3E9552A}">
      <dgm:prSet/>
      <dgm:spPr/>
      <dgm:t>
        <a:bodyPr/>
        <a:lstStyle/>
        <a:p>
          <a:endParaRPr lang="el-GR"/>
        </a:p>
      </dgm:t>
    </dgm:pt>
    <dgm:pt modelId="{D73D1E23-4BE4-49D8-8714-22E9E788D15F}">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40</a:t>
          </a:r>
          <a:r>
            <a:rPr lang="el-GR" sz="2800" kern="1200" dirty="0">
              <a:solidFill>
                <a:schemeClr val="tx2">
                  <a:lumMod val="60000"/>
                  <a:lumOff val="40000"/>
                </a:schemeClr>
              </a:solidFill>
            </a:rPr>
            <a:t>0.000€</a:t>
          </a:r>
          <a:r>
            <a:rPr lang="el-GR" sz="2800" kern="1200" dirty="0"/>
            <a:t> (άυλες ενέργειες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rPr>
            <a:t>0.000€</a:t>
          </a:r>
          <a:r>
            <a:rPr lang="el-GR" sz="2800" kern="1200" dirty="0"/>
            <a:t>)</a:t>
          </a:r>
          <a:endParaRPr lang="el-GR" sz="2800" u="none" kern="1200" dirty="0">
            <a:solidFill>
              <a:schemeClr val="tx1"/>
            </a:solidFill>
            <a:latin typeface="Calibri"/>
            <a:ea typeface="+mn-ea"/>
            <a:cs typeface="+mn-cs"/>
          </a:endParaRPr>
        </a:p>
      </dgm:t>
    </dgm:pt>
    <dgm:pt modelId="{2AF8799F-C666-4736-8EB0-650A5840808F}" type="parTrans" cxnId="{B218B560-7733-48D2-B4FC-F49E16B4F360}">
      <dgm:prSet/>
      <dgm:spPr/>
      <dgm:t>
        <a:bodyPr/>
        <a:lstStyle/>
        <a:p>
          <a:endParaRPr lang="el-GR"/>
        </a:p>
      </dgm:t>
    </dgm:pt>
    <dgm:pt modelId="{DB35478F-E1EF-43C8-8572-2CAF74EA5E80}" type="sibTrans" cxnId="{B218B560-7733-48D2-B4FC-F49E16B4F360}">
      <dgm:prSet/>
      <dgm:spPr/>
      <dgm:t>
        <a:bodyPr/>
        <a:lstStyle/>
        <a:p>
          <a:endParaRPr lang="el-GR"/>
        </a:p>
      </dgm:t>
    </dgm:pt>
    <dgm:pt modelId="{9B246D75-FB5D-489E-87E2-3CB7B17D214F}">
      <dgm:prSet phldrT="[Κείμενο]" custT="1"/>
      <dgm:spPr>
        <a:solidFill>
          <a:schemeClr val="accent6">
            <a:lumMod val="60000"/>
            <a:lumOff val="40000"/>
            <a:alpha val="90000"/>
          </a:schemeClr>
        </a:solidFill>
      </dgm:spPr>
      <dgm:t>
        <a:bodyPr/>
        <a:lstStyle/>
        <a:p>
          <a:pPr defTabSz="36000">
            <a:spcAft>
              <a:spcPts val="0"/>
            </a:spcAft>
          </a:pPr>
          <a:endParaRPr lang="el-GR" sz="2800" u="none" kern="1200" dirty="0">
            <a:solidFill>
              <a:schemeClr val="tx1"/>
            </a:solidFill>
            <a:latin typeface="Calibri"/>
            <a:ea typeface="+mn-ea"/>
            <a:cs typeface="+mn-cs"/>
          </a:endParaRPr>
        </a:p>
      </dgm:t>
    </dgm:pt>
    <dgm:pt modelId="{9D02458A-A031-4F41-8A93-4BFEB5E56E38}" type="parTrans" cxnId="{B78F4212-429D-47F0-BF64-52B87F366802}">
      <dgm:prSet/>
      <dgm:spPr/>
      <dgm:t>
        <a:bodyPr/>
        <a:lstStyle/>
        <a:p>
          <a:endParaRPr lang="el-GR"/>
        </a:p>
      </dgm:t>
    </dgm:pt>
    <dgm:pt modelId="{FDE830C1-014C-4F8C-97A8-C1AC3BC73F25}" type="sibTrans" cxnId="{B78F4212-429D-47F0-BF64-52B87F366802}">
      <dgm:prSet/>
      <dgm:spPr/>
      <dgm:t>
        <a:bodyPr/>
        <a:lstStyle/>
        <a:p>
          <a:endParaRPr lang="el-GR"/>
        </a:p>
      </dgm:t>
    </dgm:pt>
    <dgm:pt modelId="{D5A0ACAF-D616-4931-8529-A34931690884}">
      <dgm:prSet phldrT="[Κείμενο]" custT="1"/>
      <dgm:spPr>
        <a:solidFill>
          <a:schemeClr val="accent6">
            <a:lumMod val="60000"/>
            <a:lumOff val="40000"/>
            <a:alpha val="90000"/>
          </a:schemeClr>
        </a:solidFill>
      </dgm:spPr>
      <dgm:t>
        <a:bodyPr/>
        <a:lstStyle/>
        <a:p>
          <a:pPr defTabSz="36000">
            <a:spcAft>
              <a:spcPts val="0"/>
            </a:spcAft>
          </a:pPr>
          <a:endParaRPr lang="el-GR" sz="2800" u="none" kern="1200" dirty="0">
            <a:solidFill>
              <a:schemeClr val="tx1"/>
            </a:solidFill>
            <a:latin typeface="Calibri"/>
            <a:ea typeface="+mn-ea"/>
            <a:cs typeface="+mn-cs"/>
          </a:endParaRPr>
        </a:p>
      </dgm:t>
    </dgm:pt>
    <dgm:pt modelId="{40EA5AFC-7FE6-4C59-BA48-52B54734F722}" type="parTrans" cxnId="{AC88254A-73FA-4D3D-BD7C-EC5A05B17839}">
      <dgm:prSet/>
      <dgm:spPr/>
      <dgm:t>
        <a:bodyPr/>
        <a:lstStyle/>
        <a:p>
          <a:endParaRPr lang="el-GR"/>
        </a:p>
      </dgm:t>
    </dgm:pt>
    <dgm:pt modelId="{6666EA6C-95E5-4EAE-A393-AB10C3BD2E4F}" type="sibTrans" cxnId="{AC88254A-73FA-4D3D-BD7C-EC5A05B17839}">
      <dgm:prSet/>
      <dgm:spPr/>
      <dgm:t>
        <a:bodyPr/>
        <a:lstStyle/>
        <a:p>
          <a:endParaRPr lang="el-GR"/>
        </a:p>
      </dgm:t>
    </dgm:pt>
    <dgm:pt modelId="{DFF74918-D1A0-4DCE-B8FD-D89F4134B8D7}">
      <dgm:prSet custT="1"/>
      <dgm:spPr/>
      <dgm:t>
        <a:bodyPr/>
        <a:lstStyle/>
        <a:p>
          <a:pPr defTabSz="36000">
            <a:spcAft>
              <a:spcPts val="0"/>
            </a:spcAft>
          </a:pPr>
          <a:r>
            <a:rPr lang="el-GR" sz="2800" kern="1200" dirty="0">
              <a:solidFill>
                <a:schemeClr val="tx2">
                  <a:lumMod val="60000"/>
                  <a:lumOff val="40000"/>
                </a:schemeClr>
              </a:solidFill>
            </a:rPr>
            <a:t>Ποσοστό επιχορήγησης: 100%</a:t>
          </a:r>
          <a:endParaRPr lang="el-GR" sz="2800" kern="1200" dirty="0"/>
        </a:p>
      </dgm:t>
    </dgm:pt>
    <dgm:pt modelId="{2ADA9C80-25B4-41E5-953A-027BF152D410}" type="parTrans" cxnId="{3D5D2845-82DB-4342-80ED-82C8FFF9B1DD}">
      <dgm:prSet/>
      <dgm:spPr/>
      <dgm:t>
        <a:bodyPr/>
        <a:lstStyle/>
        <a:p>
          <a:endParaRPr lang="el-GR"/>
        </a:p>
      </dgm:t>
    </dgm:pt>
    <dgm:pt modelId="{42A22E04-5BC7-40C7-A7B1-EE41929F3C4F}" type="sibTrans" cxnId="{3D5D2845-82DB-4342-80ED-82C8FFF9B1DD}">
      <dgm:prSet/>
      <dgm:spPr/>
      <dgm:t>
        <a:bodyPr/>
        <a:lstStyle/>
        <a:p>
          <a:endParaRPr lang="el-GR"/>
        </a:p>
      </dgm:t>
    </dgm:pt>
    <dgm:pt modelId="{3EE52557-52CB-49A8-9BA2-3AF5ECC039E2}">
      <dgm:prSet phldrT="[Κείμενο]" custT="1"/>
      <dgm:spPr>
        <a:solidFill>
          <a:schemeClr val="accent6">
            <a:lumMod val="60000"/>
            <a:lumOff val="40000"/>
            <a:alpha val="90000"/>
          </a:schemeClr>
        </a:solidFill>
      </dgm:spPr>
      <dgm:t>
        <a:bodyPr/>
        <a:lstStyle/>
        <a:p>
          <a:pPr defTabSz="36000">
            <a:spcAft>
              <a:spcPts val="0"/>
            </a:spcAft>
          </a:pPr>
          <a:r>
            <a:rPr lang="el-GR" sz="2800" u="none" kern="1200" dirty="0">
              <a:solidFill>
                <a:srgbClr val="FFFF00"/>
              </a:solidFill>
              <a:latin typeface="Calibri"/>
              <a:ea typeface="+mn-ea"/>
              <a:cs typeface="+mn-cs"/>
            </a:rPr>
            <a:t>Επιλέξιμες Πράξεις: </a:t>
          </a:r>
          <a:r>
            <a:rPr lang="el-GR" sz="2400" u="none" kern="1200" dirty="0">
              <a:solidFill>
                <a:schemeClr val="tx1"/>
              </a:solidFill>
              <a:latin typeface="Calibri"/>
              <a:ea typeface="+mn-ea"/>
              <a:cs typeface="+mn-cs"/>
            </a:rPr>
            <a:t>αποκατάσταση, αναβάθμιση και ανάδειξη των πολιτιστικών τοπικών στοιχείων της περιοχής. </a:t>
          </a:r>
          <a:endParaRPr lang="el-GR" sz="2800" u="none" kern="1200" dirty="0">
            <a:solidFill>
              <a:schemeClr val="tx1"/>
            </a:solidFill>
            <a:latin typeface="Calibri"/>
            <a:ea typeface="+mn-ea"/>
            <a:cs typeface="+mn-cs"/>
          </a:endParaRPr>
        </a:p>
      </dgm:t>
    </dgm:pt>
    <dgm:pt modelId="{1AD97CB5-44BB-41B7-B90C-6DB7597735B8}" type="parTrans" cxnId="{2F00E8CB-BE91-4219-8189-54855779D196}">
      <dgm:prSet/>
      <dgm:spPr/>
      <dgm:t>
        <a:bodyPr/>
        <a:lstStyle/>
        <a:p>
          <a:endParaRPr lang="el-GR"/>
        </a:p>
      </dgm:t>
    </dgm:pt>
    <dgm:pt modelId="{C6C437D4-A576-4216-B09F-95E3B009079A}" type="sibTrans" cxnId="{2F00E8CB-BE91-4219-8189-54855779D196}">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custLinFactNeighborX="-517" custLinFactNeighborY="-4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5122">
        <dgm:presLayoutVars>
          <dgm:bulletEnabled val="1"/>
        </dgm:presLayoutVars>
      </dgm:prSet>
      <dgm:spPr/>
    </dgm:pt>
  </dgm:ptLst>
  <dgm:cxnLst>
    <dgm:cxn modelId="{2FCDE90F-673C-4FC7-997E-2A60DD68CC1A}" type="presOf" srcId="{3EE52557-52CB-49A8-9BA2-3AF5ECC039E2}" destId="{D586D58D-9240-4D2F-A42C-1E51D42F6618}" srcOrd="0" destOrd="6" presId="urn:microsoft.com/office/officeart/2005/8/layout/vList5"/>
    <dgm:cxn modelId="{B78F4212-429D-47F0-BF64-52B87F366802}" srcId="{378634FF-2D04-486F-8E25-7C9D070E5777}" destId="{9B246D75-FB5D-489E-87E2-3CB7B17D214F}" srcOrd="4" destOrd="0" parTransId="{9D02458A-A031-4F41-8A93-4BFEB5E56E38}" sibTransId="{FDE830C1-014C-4F8C-97A8-C1AC3BC73F25}"/>
    <dgm:cxn modelId="{EF763C2A-FACD-41E1-992F-ED18DE76CA7C}" srcId="{378634FF-2D04-486F-8E25-7C9D070E5777}" destId="{D5DEEC25-E5ED-47CF-A044-A3A21EE82872}" srcOrd="0" destOrd="0" parTransId="{6AC73B4E-7E22-409B-83D7-7618071D0E4F}" sibTransId="{7B8C5700-B852-415B-AA6A-A0BC5B67456B}"/>
    <dgm:cxn modelId="{35106B3F-8837-4545-B8B6-2CD399FC2944}" type="presOf" srcId="{6890A449-54BC-444A-B758-6D62DD10FCAC}" destId="{D586D58D-9240-4D2F-A42C-1E51D42F6618}" srcOrd="0" destOrd="2" presId="urn:microsoft.com/office/officeart/2005/8/layout/vList5"/>
    <dgm:cxn modelId="{B218B560-7733-48D2-B4FC-F49E16B4F360}" srcId="{378634FF-2D04-486F-8E25-7C9D070E5777}" destId="{D73D1E23-4BE4-49D8-8714-22E9E788D15F}" srcOrd="7" destOrd="0" parTransId="{2AF8799F-C666-4736-8EB0-650A5840808F}" sibTransId="{DB35478F-E1EF-43C8-8572-2CAF74EA5E80}"/>
    <dgm:cxn modelId="{9268E360-3AE4-4D84-920A-480A32D80D26}" type="presOf" srcId="{DFF74918-D1A0-4DCE-B8FD-D89F4134B8D7}" destId="{D586D58D-9240-4D2F-A42C-1E51D42F6618}" srcOrd="0" destOrd="8" presId="urn:microsoft.com/office/officeart/2005/8/layout/vList5"/>
    <dgm:cxn modelId="{6809C063-70F6-4BF8-87BD-2FB37CB1F971}" type="presOf" srcId="{378634FF-2D04-486F-8E25-7C9D070E5777}" destId="{DD96D38E-FD58-4094-9503-AFBF1AD2E4D4}" srcOrd="0" destOrd="0" presId="urn:microsoft.com/office/officeart/2005/8/layout/vList5"/>
    <dgm:cxn modelId="{3D5D2845-82DB-4342-80ED-82C8FFF9B1DD}" srcId="{378634FF-2D04-486F-8E25-7C9D070E5777}" destId="{DFF74918-D1A0-4DCE-B8FD-D89F4134B8D7}" srcOrd="8" destOrd="0" parTransId="{2ADA9C80-25B4-41E5-953A-027BF152D410}" sibTransId="{42A22E04-5BC7-40C7-A7B1-EE41929F3C4F}"/>
    <dgm:cxn modelId="{AC88254A-73FA-4D3D-BD7C-EC5A05B17839}" srcId="{378634FF-2D04-486F-8E25-7C9D070E5777}" destId="{D5A0ACAF-D616-4931-8529-A34931690884}" srcOrd="5" destOrd="0" parTransId="{40EA5AFC-7FE6-4C59-BA48-52B54734F722}" sibTransId="{6666EA6C-95E5-4EAE-A393-AB10C3BD2E4F}"/>
    <dgm:cxn modelId="{7F508F6C-4FC0-447A-AAA8-F74A6CA7705A}" type="presOf" srcId="{D73D1E23-4BE4-49D8-8714-22E9E788D15F}" destId="{D586D58D-9240-4D2F-A42C-1E51D42F6618}" srcOrd="0" destOrd="7" presId="urn:microsoft.com/office/officeart/2005/8/layout/vList5"/>
    <dgm:cxn modelId="{F1A4E74E-363D-47D5-99A7-48CDBFD1455A}" srcId="{378634FF-2D04-486F-8E25-7C9D070E5777}" destId="{B43D7BE9-EE36-49AE-9EBC-12C6363904C9}" srcOrd="3" destOrd="0" parTransId="{3BB133EF-72AE-4729-A53A-0F90E17DCFAB}" sibTransId="{2F152F13-15DA-43B4-9C88-98FF59567155}"/>
    <dgm:cxn modelId="{FB2B456F-B262-4FC0-B22F-7F08728A720A}" type="presOf" srcId="{DC8B87CC-8B3A-4AF8-85F9-347C65D3451E}" destId="{D586D58D-9240-4D2F-A42C-1E51D42F6618}" srcOrd="0" destOrd="1" presId="urn:microsoft.com/office/officeart/2005/8/layout/vList5"/>
    <dgm:cxn modelId="{4AFF3781-B3E4-44B7-900C-F213578CD3B7}" srcId="{378634FF-2D04-486F-8E25-7C9D070E5777}" destId="{DC8B87CC-8B3A-4AF8-85F9-347C65D3451E}" srcOrd="1" destOrd="0" parTransId="{4273A320-DB68-415C-9723-EC3598CCA0A0}" sibTransId="{EC50A2C2-BF81-4917-972A-68305049537E}"/>
    <dgm:cxn modelId="{95C58C85-64AC-486A-8DD7-43AD2857778D}" type="presOf" srcId="{D5A0ACAF-D616-4931-8529-A34931690884}" destId="{D586D58D-9240-4D2F-A42C-1E51D42F6618}" srcOrd="0" destOrd="5" presId="urn:microsoft.com/office/officeart/2005/8/layout/vList5"/>
    <dgm:cxn modelId="{4F925592-8140-4370-A7B1-F63AE3E9552A}" srcId="{378634FF-2D04-486F-8E25-7C9D070E5777}" destId="{6890A449-54BC-444A-B758-6D62DD10FCAC}" srcOrd="2" destOrd="0" parTransId="{606BDF83-2C28-420C-A1AA-A5EB054E6BA1}" sibTransId="{A89940DC-C669-433A-AEE3-96A255E91DE5}"/>
    <dgm:cxn modelId="{0D038194-2B50-41C7-A26B-040CB9D8C79B}" type="presOf" srcId="{B43D7BE9-EE36-49AE-9EBC-12C6363904C9}" destId="{D586D58D-9240-4D2F-A42C-1E51D42F6618}" srcOrd="0" destOrd="3" presId="urn:microsoft.com/office/officeart/2005/8/layout/vList5"/>
    <dgm:cxn modelId="{580E33A0-7300-4CEB-848E-05291C7F8405}" type="presOf" srcId="{7A812E6A-7CE0-4AC1-9A29-9E599861DD73}" destId="{B6F6A4B2-8322-4B5F-8DCC-20A87ABACA76}" srcOrd="0" destOrd="0" presId="urn:microsoft.com/office/officeart/2005/8/layout/vList5"/>
    <dgm:cxn modelId="{9414C3A0-D627-4FDF-872C-90FE7D1A7F7E}" type="presOf" srcId="{9B246D75-FB5D-489E-87E2-3CB7B17D214F}" destId="{D586D58D-9240-4D2F-A42C-1E51D42F6618}" srcOrd="0" destOrd="4"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46A933B3-C20E-424A-AE6B-80E09ADEE989}" srcId="{378634FF-2D04-486F-8E25-7C9D070E5777}" destId="{A91FA299-8B06-4A18-9E45-891C22C6392D}" srcOrd="9" destOrd="0" parTransId="{7E3F0389-9685-4C56-8792-08078C2CA5E1}" sibTransId="{546D78BC-3E8D-42B9-8DB7-02129B7FFB98}"/>
    <dgm:cxn modelId="{3CE1B2C4-A16C-40AB-A7E1-782325D914C9}" type="presOf" srcId="{D5DEEC25-E5ED-47CF-A044-A3A21EE82872}" destId="{D586D58D-9240-4D2F-A42C-1E51D42F6618}" srcOrd="0" destOrd="0" presId="urn:microsoft.com/office/officeart/2005/8/layout/vList5"/>
    <dgm:cxn modelId="{2F00E8CB-BE91-4219-8189-54855779D196}" srcId="{378634FF-2D04-486F-8E25-7C9D070E5777}" destId="{3EE52557-52CB-49A8-9BA2-3AF5ECC039E2}" srcOrd="6" destOrd="0" parTransId="{1AD97CB5-44BB-41B7-B90C-6DB7597735B8}" sibTransId="{C6C437D4-A576-4216-B09F-95E3B009079A}"/>
    <dgm:cxn modelId="{657015D2-4677-44BA-BB8A-1D7A0C9F33C7}" type="presOf" srcId="{B1B49C2A-965E-4862-AF48-05BEC8FA4A9E}" destId="{D586D58D-9240-4D2F-A42C-1E51D42F6618}" srcOrd="0" destOrd="10" presId="urn:microsoft.com/office/officeart/2005/8/layout/vList5"/>
    <dgm:cxn modelId="{02FB71DE-1843-40B2-8470-A08BA5965467}" srcId="{378634FF-2D04-486F-8E25-7C9D070E5777}" destId="{B1B49C2A-965E-4862-AF48-05BEC8FA4A9E}" srcOrd="10" destOrd="0" parTransId="{10F41D43-5787-4925-BADE-8FCD89DA2BCC}" sibTransId="{E7764ED5-E034-4E8D-A946-268EE05EDB47}"/>
    <dgm:cxn modelId="{03924DE1-290D-412A-AB07-96D83722C902}" type="presOf" srcId="{A91FA299-8B06-4A18-9E45-891C22C6392D}" destId="{D586D58D-9240-4D2F-A42C-1E51D42F6618}" srcOrd="0" destOrd="9" presId="urn:microsoft.com/office/officeart/2005/8/layout/vList5"/>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2000" dirty="0"/>
            <a:t>Κατηγορία 6:  Προστασία και ανάδειξη φυσικού περιβάλλοντος</a:t>
          </a:r>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A91FA299-8B06-4A18-9E45-891C22C6392D}">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400" kern="1200" dirty="0">
              <a:solidFill>
                <a:prstClr val="black">
                  <a:hueOff val="0"/>
                  <a:satOff val="0"/>
                  <a:lumOff val="0"/>
                  <a:alphaOff val="0"/>
                </a:prstClr>
              </a:solidFill>
              <a:latin typeface="Calibri"/>
              <a:ea typeface="+mn-ea"/>
              <a:cs typeface="+mn-cs"/>
            </a:rPr>
            <a:t>τοπικοί φορείς του δημόσιου ή του ευρύτερου δημοσίου, ή σύλλογοι / οργανισμοί μη κερδοσκοπικού χαρακτήρα, καθώς και λοιποί αρμόδιοι φορείς όπως ο ΟΦΥΠΕΚΑ και εθελοντικές οργανώσεις εγγεγραμμένες στο μητρώο της Γενικής Γραμματείας Πολιτικής Προστασίας.</a:t>
          </a:r>
          <a:endParaRPr lang="el-GR" sz="2800" kern="1200" dirty="0">
            <a:solidFill>
              <a:srgbClr val="FFFF00"/>
            </a:solidFill>
          </a:endParaRPr>
        </a:p>
      </dgm:t>
    </dgm:pt>
    <dgm:pt modelId="{7E3F0389-9685-4C56-8792-08078C2CA5E1}" type="parTrans" cxnId="{46A933B3-C20E-424A-AE6B-80E09ADEE989}">
      <dgm:prSet/>
      <dgm:spPr/>
      <dgm:t>
        <a:bodyPr/>
        <a:lstStyle/>
        <a:p>
          <a:endParaRPr lang="el-GR"/>
        </a:p>
      </dgm:t>
    </dgm:pt>
    <dgm:pt modelId="{546D78BC-3E8D-42B9-8DB7-02129B7FFB98}" type="sibTrans" cxnId="{46A933B3-C20E-424A-AE6B-80E09ADEE989}">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D73D1E23-4BE4-49D8-8714-22E9E788D15F}">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40</a:t>
          </a:r>
          <a:r>
            <a:rPr lang="el-GR" sz="2800" kern="1200" dirty="0">
              <a:solidFill>
                <a:schemeClr val="tx2">
                  <a:lumMod val="60000"/>
                  <a:lumOff val="40000"/>
                </a:schemeClr>
              </a:solidFill>
            </a:rPr>
            <a:t>0.000€</a:t>
          </a:r>
          <a:r>
            <a:rPr lang="el-GR" sz="2800" kern="1200" dirty="0"/>
            <a:t> (άυλες ενέργειες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rPr>
            <a:t>0.000€</a:t>
          </a:r>
          <a:r>
            <a:rPr lang="el-GR" sz="2800" kern="1200" dirty="0"/>
            <a:t>)</a:t>
          </a:r>
          <a:endParaRPr lang="el-GR" sz="2800" u="none" kern="1200" dirty="0">
            <a:solidFill>
              <a:schemeClr val="tx1"/>
            </a:solidFill>
            <a:latin typeface="Calibri"/>
            <a:ea typeface="+mn-ea"/>
            <a:cs typeface="+mn-cs"/>
          </a:endParaRPr>
        </a:p>
      </dgm:t>
    </dgm:pt>
    <dgm:pt modelId="{2AF8799F-C666-4736-8EB0-650A5840808F}" type="parTrans" cxnId="{B218B560-7733-48D2-B4FC-F49E16B4F360}">
      <dgm:prSet/>
      <dgm:spPr/>
      <dgm:t>
        <a:bodyPr/>
        <a:lstStyle/>
        <a:p>
          <a:endParaRPr lang="el-GR"/>
        </a:p>
      </dgm:t>
    </dgm:pt>
    <dgm:pt modelId="{DB35478F-E1EF-43C8-8572-2CAF74EA5E80}" type="sibTrans" cxnId="{B218B560-7733-48D2-B4FC-F49E16B4F360}">
      <dgm:prSet/>
      <dgm:spPr/>
      <dgm:t>
        <a:bodyPr/>
        <a:lstStyle/>
        <a:p>
          <a:endParaRPr lang="el-GR"/>
        </a:p>
      </dgm:t>
    </dgm:pt>
    <dgm:pt modelId="{DFF74918-D1A0-4DCE-B8FD-D89F4134B8D7}">
      <dgm:prSet custT="1"/>
      <dgm:spPr/>
      <dgm:t>
        <a:bodyPr/>
        <a:lstStyle/>
        <a:p>
          <a:pPr defTabSz="36000">
            <a:spcAft>
              <a:spcPts val="0"/>
            </a:spcAft>
          </a:pPr>
          <a:r>
            <a:rPr lang="el-GR" sz="2800" kern="1200" dirty="0">
              <a:solidFill>
                <a:schemeClr val="tx2">
                  <a:lumMod val="60000"/>
                  <a:lumOff val="40000"/>
                </a:schemeClr>
              </a:solidFill>
            </a:rPr>
            <a:t>Ποσοστό επιχορήγησης: 100%</a:t>
          </a:r>
          <a:endParaRPr lang="el-GR" sz="2800" kern="1200" dirty="0"/>
        </a:p>
      </dgm:t>
    </dgm:pt>
    <dgm:pt modelId="{2ADA9C80-25B4-41E5-953A-027BF152D410}" type="parTrans" cxnId="{3D5D2845-82DB-4342-80ED-82C8FFF9B1DD}">
      <dgm:prSet/>
      <dgm:spPr/>
      <dgm:t>
        <a:bodyPr/>
        <a:lstStyle/>
        <a:p>
          <a:endParaRPr lang="el-GR"/>
        </a:p>
      </dgm:t>
    </dgm:pt>
    <dgm:pt modelId="{42A22E04-5BC7-40C7-A7B1-EE41929F3C4F}" type="sibTrans" cxnId="{3D5D2845-82DB-4342-80ED-82C8FFF9B1DD}">
      <dgm:prSet/>
      <dgm:spPr/>
      <dgm:t>
        <a:bodyPr/>
        <a:lstStyle/>
        <a:p>
          <a:endParaRPr lang="el-GR"/>
        </a:p>
      </dgm:t>
    </dgm:pt>
    <dgm:pt modelId="{289040E4-7F80-4508-A300-E644998CC074}">
      <dgm:prSet phldrT="[Κείμενο]" custT="1"/>
      <dgm:spPr>
        <a:solidFill>
          <a:schemeClr val="accent6">
            <a:lumMod val="60000"/>
            <a:lumOff val="40000"/>
            <a:alpha val="90000"/>
          </a:schemeClr>
        </a:solidFill>
      </dgm:spPr>
      <dgm:t>
        <a:bodyPr/>
        <a:lstStyle/>
        <a:p>
          <a:pPr defTabSz="36000">
            <a:spcAft>
              <a:spcPts val="0"/>
            </a:spcAft>
          </a:pPr>
          <a:endParaRPr lang="el-GR" sz="2800" u="none" kern="1200" dirty="0">
            <a:solidFill>
              <a:schemeClr val="tx1"/>
            </a:solidFill>
            <a:latin typeface="Calibri"/>
            <a:ea typeface="+mn-ea"/>
            <a:cs typeface="+mn-cs"/>
          </a:endParaRPr>
        </a:p>
      </dgm:t>
    </dgm:pt>
    <dgm:pt modelId="{229D17F8-5201-4B99-BB0B-A4A3B59F3ECF}" type="parTrans" cxnId="{D9F8080E-0186-42C5-A06F-96563B35705D}">
      <dgm:prSet/>
      <dgm:spPr/>
    </dgm:pt>
    <dgm:pt modelId="{D34A638D-2B62-4C18-A741-F0071A3D2A5D}" type="sibTrans" cxnId="{D9F8080E-0186-42C5-A06F-96563B35705D}">
      <dgm:prSet/>
      <dgm:spPr/>
    </dgm:pt>
    <dgm:pt modelId="{7F1AE004-8003-4F91-924E-F597D2A9BEAA}">
      <dgm:prSet phldrT="[Κείμενο]" custT="1"/>
      <dgm:spPr>
        <a:solidFill>
          <a:schemeClr val="accent6">
            <a:lumMod val="60000"/>
            <a:lumOff val="40000"/>
            <a:alpha val="90000"/>
          </a:schemeClr>
        </a:solidFill>
      </dgm:spPr>
      <dgm:t>
        <a:bodyPr/>
        <a:lstStyle/>
        <a:p>
          <a:pPr defTabSz="36000">
            <a:spcAft>
              <a:spcPts val="0"/>
            </a:spcAft>
          </a:pPr>
          <a:endParaRPr lang="el-GR" sz="2800" u="none" kern="1200" dirty="0">
            <a:solidFill>
              <a:schemeClr val="tx1"/>
            </a:solidFill>
            <a:latin typeface="Calibri"/>
            <a:ea typeface="+mn-ea"/>
            <a:cs typeface="+mn-cs"/>
          </a:endParaRPr>
        </a:p>
      </dgm:t>
    </dgm:pt>
    <dgm:pt modelId="{BDF88294-99FD-4A2B-868D-9C3926FA26A3}" type="parTrans" cxnId="{7A0BCFDB-D208-49D2-A17D-DC4FA80EAE28}">
      <dgm:prSet/>
      <dgm:spPr/>
    </dgm:pt>
    <dgm:pt modelId="{FADCF6D2-C939-40D2-9E99-F65852BDAF63}" type="sibTrans" cxnId="{7A0BCFDB-D208-49D2-A17D-DC4FA80EAE28}">
      <dgm:prSet/>
      <dgm:spPr/>
    </dgm:pt>
    <dgm:pt modelId="{9049F2E3-D7D8-44E4-A74B-AC30A2DD3851}">
      <dgm:prSet custT="1"/>
      <dgm:spPr/>
      <dgm:t>
        <a:bodyPr/>
        <a:lstStyle/>
        <a:p>
          <a:pPr defTabSz="36000">
            <a:spcAft>
              <a:spcPts val="0"/>
            </a:spcAft>
          </a:pPr>
          <a:endParaRPr lang="el-GR" sz="2800" kern="1200" dirty="0"/>
        </a:p>
      </dgm:t>
    </dgm:pt>
    <dgm:pt modelId="{A8467C52-6AA2-4CB6-B304-835B65A95643}" type="parTrans" cxnId="{7197336C-BCFD-4CCA-9E2D-40DB8CC8B93D}">
      <dgm:prSet/>
      <dgm:spPr/>
    </dgm:pt>
    <dgm:pt modelId="{C94611A1-47AF-4173-80A0-4DF54B78B53F}" type="sibTrans" cxnId="{7197336C-BCFD-4CCA-9E2D-40DB8CC8B93D}">
      <dgm:prSet/>
      <dgm:spPr/>
    </dgm:pt>
    <dgm:pt modelId="{E0B20329-D0C8-4E52-BCA7-7BE4C5E79B73}">
      <dgm:prSet custT="1"/>
      <dgm:spPr/>
      <dgm:t>
        <a:bodyPr/>
        <a:lstStyle/>
        <a:p>
          <a:pPr defTabSz="36000">
            <a:spcAft>
              <a:spcPts val="0"/>
            </a:spcAft>
          </a:pPr>
          <a:endParaRPr lang="el-GR" sz="2800" kern="1200" dirty="0"/>
        </a:p>
      </dgm:t>
    </dgm:pt>
    <dgm:pt modelId="{AEDB7850-3B2B-47A5-A276-53AC4273ACAC}" type="parTrans" cxnId="{125809A8-1B31-4D83-ADED-CA2A6EA29B03}">
      <dgm:prSet/>
      <dgm:spPr/>
    </dgm:pt>
    <dgm:pt modelId="{0A47D38E-7815-498D-B98C-30D0C5C36AB4}" type="sibTrans" cxnId="{125809A8-1B31-4D83-ADED-CA2A6EA29B03}">
      <dgm:prSet/>
      <dgm:spPr/>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custLinFactNeighborX="-517" custLinFactNeighborY="-4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5122">
        <dgm:presLayoutVars>
          <dgm:bulletEnabled val="1"/>
        </dgm:presLayoutVars>
      </dgm:prSet>
      <dgm:spPr/>
    </dgm:pt>
  </dgm:ptLst>
  <dgm:cxnLst>
    <dgm:cxn modelId="{D9F8080E-0186-42C5-A06F-96563B35705D}" srcId="{378634FF-2D04-486F-8E25-7C9D070E5777}" destId="{289040E4-7F80-4508-A300-E644998CC074}" srcOrd="3" destOrd="0" parTransId="{229D17F8-5201-4B99-BB0B-A4A3B59F3ECF}" sibTransId="{D34A638D-2B62-4C18-A741-F0071A3D2A5D}"/>
    <dgm:cxn modelId="{EF763C2A-FACD-41E1-992F-ED18DE76CA7C}" srcId="{378634FF-2D04-486F-8E25-7C9D070E5777}" destId="{D5DEEC25-E5ED-47CF-A044-A3A21EE82872}" srcOrd="0" destOrd="0" parTransId="{6AC73B4E-7E22-409B-83D7-7618071D0E4F}" sibTransId="{7B8C5700-B852-415B-AA6A-A0BC5B67456B}"/>
    <dgm:cxn modelId="{B218B560-7733-48D2-B4FC-F49E16B4F360}" srcId="{378634FF-2D04-486F-8E25-7C9D070E5777}" destId="{D73D1E23-4BE4-49D8-8714-22E9E788D15F}" srcOrd="1" destOrd="0" parTransId="{2AF8799F-C666-4736-8EB0-650A5840808F}" sibTransId="{DB35478F-E1EF-43C8-8572-2CAF74EA5E80}"/>
    <dgm:cxn modelId="{9268E360-3AE4-4D84-920A-480A32D80D26}" type="presOf" srcId="{DFF74918-D1A0-4DCE-B8FD-D89F4134B8D7}" destId="{D586D58D-9240-4D2F-A42C-1E51D42F6618}" srcOrd="0" destOrd="4" presId="urn:microsoft.com/office/officeart/2005/8/layout/vList5"/>
    <dgm:cxn modelId="{6809C063-70F6-4BF8-87BD-2FB37CB1F971}" type="presOf" srcId="{378634FF-2D04-486F-8E25-7C9D070E5777}" destId="{DD96D38E-FD58-4094-9503-AFBF1AD2E4D4}" srcOrd="0" destOrd="0" presId="urn:microsoft.com/office/officeart/2005/8/layout/vList5"/>
    <dgm:cxn modelId="{3D5D2845-82DB-4342-80ED-82C8FFF9B1DD}" srcId="{378634FF-2D04-486F-8E25-7C9D070E5777}" destId="{DFF74918-D1A0-4DCE-B8FD-D89F4134B8D7}" srcOrd="4" destOrd="0" parTransId="{2ADA9C80-25B4-41E5-953A-027BF152D410}" sibTransId="{42A22E04-5BC7-40C7-A7B1-EE41929F3C4F}"/>
    <dgm:cxn modelId="{7197336C-BCFD-4CCA-9E2D-40DB8CC8B93D}" srcId="{378634FF-2D04-486F-8E25-7C9D070E5777}" destId="{9049F2E3-D7D8-44E4-A74B-AC30A2DD3851}" srcOrd="6" destOrd="0" parTransId="{A8467C52-6AA2-4CB6-B304-835B65A95643}" sibTransId="{C94611A1-47AF-4173-80A0-4DF54B78B53F}"/>
    <dgm:cxn modelId="{7F508F6C-4FC0-447A-AAA8-F74A6CA7705A}" type="presOf" srcId="{D73D1E23-4BE4-49D8-8714-22E9E788D15F}" destId="{D586D58D-9240-4D2F-A42C-1E51D42F6618}" srcOrd="0" destOrd="1" presId="urn:microsoft.com/office/officeart/2005/8/layout/vList5"/>
    <dgm:cxn modelId="{BAAC8776-C316-46F7-9181-BF4FD71033EF}" type="presOf" srcId="{289040E4-7F80-4508-A300-E644998CC074}" destId="{D586D58D-9240-4D2F-A42C-1E51D42F6618}" srcOrd="0" destOrd="3" presId="urn:microsoft.com/office/officeart/2005/8/layout/vList5"/>
    <dgm:cxn modelId="{C5BB3684-9913-4823-8333-22717AD25E8E}" type="presOf" srcId="{7F1AE004-8003-4F91-924E-F597D2A9BEAA}" destId="{D586D58D-9240-4D2F-A42C-1E51D42F6618}" srcOrd="0" destOrd="2" presId="urn:microsoft.com/office/officeart/2005/8/layout/vList5"/>
    <dgm:cxn modelId="{580E33A0-7300-4CEB-848E-05291C7F8405}" type="presOf" srcId="{7A812E6A-7CE0-4AC1-9A29-9E599861DD73}" destId="{B6F6A4B2-8322-4B5F-8DCC-20A87ABACA76}" srcOrd="0" destOrd="0" presId="urn:microsoft.com/office/officeart/2005/8/layout/vList5"/>
    <dgm:cxn modelId="{62AB4EA4-2F1F-4B4B-8F20-0E67CF60AB6B}" type="presOf" srcId="{9049F2E3-D7D8-44E4-A74B-AC30A2DD3851}" destId="{D586D58D-9240-4D2F-A42C-1E51D42F6618}" srcOrd="0" destOrd="6" presId="urn:microsoft.com/office/officeart/2005/8/layout/vList5"/>
    <dgm:cxn modelId="{125809A8-1B31-4D83-ADED-CA2A6EA29B03}" srcId="{378634FF-2D04-486F-8E25-7C9D070E5777}" destId="{E0B20329-D0C8-4E52-BCA7-7BE4C5E79B73}" srcOrd="5" destOrd="0" parTransId="{AEDB7850-3B2B-47A5-A276-53AC4273ACAC}" sibTransId="{0A47D38E-7815-498D-B98C-30D0C5C36AB4}"/>
    <dgm:cxn modelId="{D5E43CAD-3F19-42B1-9CA5-2C4C0E0193B9}" srcId="{7A812E6A-7CE0-4AC1-9A29-9E599861DD73}" destId="{378634FF-2D04-486F-8E25-7C9D070E5777}" srcOrd="0" destOrd="0" parTransId="{43BEE7F7-19B1-40A5-9CA3-34B244B7CB01}" sibTransId="{FCF6B31A-F8AF-45B7-8096-CA6A2CFBA6F5}"/>
    <dgm:cxn modelId="{46A933B3-C20E-424A-AE6B-80E09ADEE989}" srcId="{378634FF-2D04-486F-8E25-7C9D070E5777}" destId="{A91FA299-8B06-4A18-9E45-891C22C6392D}" srcOrd="7" destOrd="0" parTransId="{7E3F0389-9685-4C56-8792-08078C2CA5E1}" sibTransId="{546D78BC-3E8D-42B9-8DB7-02129B7FFB98}"/>
    <dgm:cxn modelId="{2AD9B8B4-B560-4DD6-BDB0-B940C0C07FBA}" type="presOf" srcId="{E0B20329-D0C8-4E52-BCA7-7BE4C5E79B73}" destId="{D586D58D-9240-4D2F-A42C-1E51D42F6618}" srcOrd="0" destOrd="5" presId="urn:microsoft.com/office/officeart/2005/8/layout/vList5"/>
    <dgm:cxn modelId="{3CE1B2C4-A16C-40AB-A7E1-782325D914C9}" type="presOf" srcId="{D5DEEC25-E5ED-47CF-A044-A3A21EE82872}" destId="{D586D58D-9240-4D2F-A42C-1E51D42F6618}" srcOrd="0" destOrd="0" presId="urn:microsoft.com/office/officeart/2005/8/layout/vList5"/>
    <dgm:cxn modelId="{657015D2-4677-44BA-BB8A-1D7A0C9F33C7}" type="presOf" srcId="{B1B49C2A-965E-4862-AF48-05BEC8FA4A9E}" destId="{D586D58D-9240-4D2F-A42C-1E51D42F6618}" srcOrd="0" destOrd="8" presId="urn:microsoft.com/office/officeart/2005/8/layout/vList5"/>
    <dgm:cxn modelId="{7A0BCFDB-D208-49D2-A17D-DC4FA80EAE28}" srcId="{378634FF-2D04-486F-8E25-7C9D070E5777}" destId="{7F1AE004-8003-4F91-924E-F597D2A9BEAA}" srcOrd="2" destOrd="0" parTransId="{BDF88294-99FD-4A2B-868D-9C3926FA26A3}" sibTransId="{FADCF6D2-C939-40D2-9E99-F65852BDAF63}"/>
    <dgm:cxn modelId="{02FB71DE-1843-40B2-8470-A08BA5965467}" srcId="{378634FF-2D04-486F-8E25-7C9D070E5777}" destId="{B1B49C2A-965E-4862-AF48-05BEC8FA4A9E}" srcOrd="8" destOrd="0" parTransId="{10F41D43-5787-4925-BADE-8FCD89DA2BCC}" sibTransId="{E7764ED5-E034-4E8D-A946-268EE05EDB47}"/>
    <dgm:cxn modelId="{03924DE1-290D-412A-AB07-96D83722C902}" type="presOf" srcId="{A91FA299-8B06-4A18-9E45-891C22C6392D}" destId="{D586D58D-9240-4D2F-A42C-1E51D42F6618}" srcOrd="0" destOrd="7" presId="urn:microsoft.com/office/officeart/2005/8/layout/vList5"/>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2000" dirty="0"/>
            <a:t>Κατηγορία 6:  Προστασία και ανάδειξη φυσικού περιβάλλοντος</a:t>
          </a:r>
        </a:p>
        <a:p>
          <a:r>
            <a:rPr lang="el-GR" sz="1800" dirty="0" err="1">
              <a:solidFill>
                <a:srgbClr val="00FF00"/>
              </a:solidFill>
            </a:rPr>
            <a:t>Υπο</a:t>
          </a:r>
          <a:r>
            <a:rPr lang="el-GR" sz="1800" dirty="0">
              <a:solidFill>
                <a:srgbClr val="00FF00"/>
              </a:solidFill>
            </a:rPr>
            <a:t>- παρεμβάσεις</a:t>
          </a:r>
          <a:endParaRPr lang="el-GR" sz="1800"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AA540683-F813-4CA4-A1CB-5897209C7019}">
      <dgm:prSet phldrT="[Κείμενο]" custT="1"/>
      <dgm:spPr>
        <a:solidFill>
          <a:schemeClr val="accent6">
            <a:lumMod val="60000"/>
            <a:lumOff val="40000"/>
            <a:alpha val="90000"/>
          </a:schemeClr>
        </a:solidFill>
      </dgm:spPr>
      <dgm:t>
        <a:bodyPr/>
        <a:lstStyle/>
        <a:p>
          <a:pPr defTabSz="1066800">
            <a:spcAft>
              <a:spcPct val="15000"/>
            </a:spcAft>
          </a:pPr>
          <a:r>
            <a:rPr lang="el-GR" sz="2800" kern="1200" dirty="0">
              <a:solidFill>
                <a:prstClr val="black">
                  <a:hueOff val="0"/>
                  <a:satOff val="0"/>
                  <a:lumOff val="0"/>
                  <a:alphaOff val="0"/>
                </a:prstClr>
              </a:solidFill>
              <a:latin typeface="Calibri"/>
              <a:ea typeface="+mn-ea"/>
              <a:cs typeface="+mn-cs"/>
            </a:rPr>
            <a:t>6.2 Έργα πράσινων υποδομών “</a:t>
          </a:r>
          <a:r>
            <a:rPr lang="el-GR" sz="2800" kern="1200" dirty="0" err="1">
              <a:solidFill>
                <a:prstClr val="black">
                  <a:hueOff val="0"/>
                  <a:satOff val="0"/>
                  <a:lumOff val="0"/>
                  <a:alphaOff val="0"/>
                </a:prstClr>
              </a:solidFill>
              <a:latin typeface="Calibri"/>
              <a:ea typeface="+mn-ea"/>
              <a:cs typeface="+mn-cs"/>
            </a:rPr>
            <a:t>green</a:t>
          </a:r>
          <a:r>
            <a:rPr lang="el-GR" sz="2800" kern="1200" dirty="0">
              <a:solidFill>
                <a:prstClr val="black">
                  <a:hueOff val="0"/>
                  <a:satOff val="0"/>
                  <a:lumOff val="0"/>
                  <a:alphaOff val="0"/>
                </a:prstClr>
              </a:solidFill>
              <a:latin typeface="Calibri"/>
              <a:ea typeface="+mn-ea"/>
              <a:cs typeface="+mn-cs"/>
            </a:rPr>
            <a:t> </a:t>
          </a:r>
          <a:r>
            <a:rPr lang="el-GR" sz="2800" kern="1200" dirty="0" err="1">
              <a:solidFill>
                <a:prstClr val="black">
                  <a:hueOff val="0"/>
                  <a:satOff val="0"/>
                  <a:lumOff val="0"/>
                  <a:alphaOff val="0"/>
                </a:prstClr>
              </a:solidFill>
              <a:latin typeface="Calibri"/>
              <a:ea typeface="+mn-ea"/>
              <a:cs typeface="+mn-cs"/>
            </a:rPr>
            <a:t>infrastructure</a:t>
          </a:r>
          <a:r>
            <a:rPr lang="el-GR" sz="2800" kern="1200" dirty="0">
              <a:solidFill>
                <a:prstClr val="black">
                  <a:hueOff val="0"/>
                  <a:satOff val="0"/>
                  <a:lumOff val="0"/>
                  <a:alphaOff val="0"/>
                </a:prstClr>
              </a:solidFill>
              <a:latin typeface="Calibri"/>
              <a:ea typeface="+mn-ea"/>
              <a:cs typeface="+mn-cs"/>
            </a:rPr>
            <a:t>” για την πρόληψη και αντιμετώπιση των κινδύνων από φυσικές καταστροφές</a:t>
          </a:r>
          <a:r>
            <a:rPr lang="el-GR" sz="2000" kern="1200" dirty="0">
              <a:solidFill>
                <a:prstClr val="black">
                  <a:hueOff val="0"/>
                  <a:satOff val="0"/>
                  <a:lumOff val="0"/>
                  <a:alphaOff val="0"/>
                </a:prstClr>
              </a:solidFill>
              <a:latin typeface="Calibri"/>
              <a:ea typeface="+mn-ea"/>
              <a:cs typeface="+mn-cs"/>
            </a:rPr>
            <a:t>(</a:t>
          </a:r>
          <a:r>
            <a:rPr lang="el-GR" sz="2000" kern="1200" dirty="0"/>
            <a:t>υποδομές, συμπεριλαμβανομένων και των σχετικών μελετών, με σκοπό την πρόληψη των κινδύνων από φυσικές καταστροφές όπως πλημύρες και </a:t>
          </a:r>
        </a:p>
        <a:p>
          <a:r>
            <a:rPr lang="el-GR" sz="2000" kern="1200" dirty="0"/>
            <a:t>πυρκαγιές</a:t>
          </a:r>
          <a:r>
            <a:rPr lang="el-GR" sz="2000" kern="1200" dirty="0">
              <a:solidFill>
                <a:prstClr val="black">
                  <a:hueOff val="0"/>
                  <a:satOff val="0"/>
                  <a:lumOff val="0"/>
                  <a:alphaOff val="0"/>
                </a:prstClr>
              </a:solidFill>
              <a:latin typeface="Calibri"/>
              <a:ea typeface="+mn-ea"/>
              <a:cs typeface="+mn-cs"/>
            </a:rPr>
            <a:t>)</a:t>
          </a:r>
          <a:endParaRPr lang="el-GR" sz="2000" kern="1200" dirty="0">
            <a:solidFill>
              <a:schemeClr val="tx2">
                <a:lumMod val="60000"/>
                <a:lumOff val="40000"/>
              </a:schemeClr>
            </a:solidFill>
            <a:latin typeface="Calibri"/>
            <a:ea typeface="+mn-ea"/>
            <a:cs typeface="+mn-cs"/>
          </a:endParaRPr>
        </a:p>
      </dgm:t>
    </dgm:pt>
    <dgm:pt modelId="{EAD76BE9-3C2D-42B4-9D5E-34CBBAC62144}" type="parTrans" cxnId="{B61ECEE2-957B-4DD7-BAF5-43BA71DD925B}">
      <dgm:prSet/>
      <dgm:spPr/>
      <dgm:t>
        <a:bodyPr/>
        <a:lstStyle/>
        <a:p>
          <a:endParaRPr lang="el-GR"/>
        </a:p>
      </dgm:t>
    </dgm:pt>
    <dgm:pt modelId="{3951F913-D644-430D-8CAC-2E004A09847C}" type="sibTrans" cxnId="{B61ECEE2-957B-4DD7-BAF5-43BA71DD925B}">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181DFB19-3D3D-4B5A-9EC7-41F7DA8A489D}">
      <dgm:prSet custT="1"/>
      <dgm:spPr/>
      <dgm:t>
        <a:bodyPr/>
        <a:lstStyle/>
        <a:p>
          <a:pPr defTabSz="36000">
            <a:spcAft>
              <a:spcPts val="0"/>
            </a:spcAft>
          </a:pPr>
          <a:endParaRPr lang="el-GR" sz="2800" kern="1200" dirty="0">
            <a:solidFill>
              <a:prstClr val="black">
                <a:hueOff val="0"/>
                <a:satOff val="0"/>
                <a:lumOff val="0"/>
                <a:alphaOff val="0"/>
              </a:prstClr>
            </a:solidFill>
            <a:latin typeface="Calibri"/>
            <a:ea typeface="+mn-ea"/>
            <a:cs typeface="+mn-cs"/>
          </a:endParaRPr>
        </a:p>
      </dgm:t>
    </dgm:pt>
    <dgm:pt modelId="{F500EB7D-6DFD-452C-AE0C-F46FBE1D3DF8}" type="parTrans" cxnId="{FA0EE1EF-247C-4CE6-88CA-69DEB0B09D25}">
      <dgm:prSet/>
      <dgm:spPr/>
      <dgm:t>
        <a:bodyPr/>
        <a:lstStyle/>
        <a:p>
          <a:endParaRPr lang="el-GR"/>
        </a:p>
      </dgm:t>
    </dgm:pt>
    <dgm:pt modelId="{822A16AB-A07A-4D66-B91D-17D3417A8532}" type="sibTrans" cxnId="{FA0EE1EF-247C-4CE6-88CA-69DEB0B09D25}">
      <dgm:prSet/>
      <dgm:spPr/>
      <dgm:t>
        <a:bodyPr/>
        <a:lstStyle/>
        <a:p>
          <a:endParaRPr lang="el-GR"/>
        </a:p>
      </dgm:t>
    </dgm:pt>
    <dgm:pt modelId="{9B0A0577-47F2-437B-BE51-B3C7AD8D83B7}">
      <dgm:prSet phldrT="[Κείμενο]" custT="1"/>
      <dgm:spPr>
        <a:solidFill>
          <a:schemeClr val="accent6">
            <a:lumMod val="60000"/>
            <a:lumOff val="40000"/>
            <a:alpha val="90000"/>
          </a:schemeClr>
        </a:solidFill>
      </dgm:spPr>
      <dgm:t>
        <a:bodyPr/>
        <a:lstStyle/>
        <a:p>
          <a:pPr defTabSz="36000">
            <a:spcAft>
              <a:spcPts val="0"/>
            </a:spcAft>
          </a:pPr>
          <a:endParaRPr lang="el-GR" sz="2000" kern="1200" dirty="0">
            <a:solidFill>
              <a:schemeClr val="tx2">
                <a:lumMod val="60000"/>
                <a:lumOff val="40000"/>
              </a:schemeClr>
            </a:solidFill>
            <a:latin typeface="Calibri"/>
            <a:ea typeface="+mn-ea"/>
            <a:cs typeface="+mn-cs"/>
          </a:endParaRPr>
        </a:p>
      </dgm:t>
    </dgm:pt>
    <dgm:pt modelId="{1D61FF2E-3912-488D-82F1-370EED252EAA}" type="parTrans" cxnId="{E8F42BEE-D842-4C85-84E2-6E5D0D822668}">
      <dgm:prSet/>
      <dgm:spPr/>
      <dgm:t>
        <a:bodyPr/>
        <a:lstStyle/>
        <a:p>
          <a:endParaRPr lang="el-GR"/>
        </a:p>
      </dgm:t>
    </dgm:pt>
    <dgm:pt modelId="{0B4C7368-7524-4B22-BB00-E078ADE32EDE}" type="sibTrans" cxnId="{E8F42BEE-D842-4C85-84E2-6E5D0D822668}">
      <dgm:prSet/>
      <dgm:spPr/>
      <dgm:t>
        <a:bodyPr/>
        <a:lstStyle/>
        <a:p>
          <a:endParaRPr lang="el-GR"/>
        </a:p>
      </dgm:t>
    </dgm:pt>
    <dgm:pt modelId="{D54B21D0-4EAA-4918-83DF-C433CA4699D2}">
      <dgm:prSet phldrT="[Κείμενο]" custT="1"/>
      <dgm:spPr>
        <a:solidFill>
          <a:schemeClr val="accent6">
            <a:lumMod val="60000"/>
            <a:lumOff val="40000"/>
            <a:alpha val="90000"/>
          </a:schemeClr>
        </a:solidFill>
      </dgm:spPr>
      <dgm:t>
        <a:bodyPr/>
        <a:lstStyle/>
        <a:p>
          <a:pPr defTabSz="36000">
            <a:spcAft>
              <a:spcPts val="0"/>
            </a:spcAft>
          </a:pPr>
          <a:r>
            <a:rPr lang="el-GR" sz="2800" u="none" kern="1200" dirty="0"/>
            <a:t>6.1 Έργα αναβάθμισης του φυσικού περιβάλλοντος με σκοπό την ανάδειξη αυτών</a:t>
          </a:r>
          <a:r>
            <a:rPr lang="el-GR" sz="2000" u="none" kern="1200" dirty="0"/>
            <a:t>(υπηρεσίες και υποδομές, συμπεριλαμβανομένων και των σχετικών μελετών, με σκοπό την αναβάθμιση και ανάδειξη φυσικών τοπίων όπως θέσεις θέας κλπ.)</a:t>
          </a:r>
          <a:endParaRPr lang="el-GR" sz="2000" kern="1200" dirty="0"/>
        </a:p>
      </dgm:t>
    </dgm:pt>
    <dgm:pt modelId="{41081E5D-E05C-4F0A-907F-126953B474B6}" type="parTrans" cxnId="{FCB78815-DE32-42A8-9E8C-92A7099D8E91}">
      <dgm:prSet/>
      <dgm:spPr/>
      <dgm:t>
        <a:bodyPr/>
        <a:lstStyle/>
        <a:p>
          <a:endParaRPr lang="el-GR"/>
        </a:p>
      </dgm:t>
    </dgm:pt>
    <dgm:pt modelId="{DB84E026-8037-48E1-9E13-AF51D4CC9158}" type="sibTrans" cxnId="{FCB78815-DE32-42A8-9E8C-92A7099D8E91}">
      <dgm:prSet/>
      <dgm:spPr/>
      <dgm:t>
        <a:bodyPr/>
        <a:lstStyle/>
        <a:p>
          <a:endParaRPr lang="el-GR"/>
        </a:p>
      </dgm:t>
    </dgm:pt>
    <dgm:pt modelId="{95D904F7-0763-49FA-98A6-7608C9E5A2B8}">
      <dgm:prSet/>
      <dgm:spPr/>
      <dgm:t>
        <a:bodyPr/>
        <a:lstStyle/>
        <a:p>
          <a:pPr defTabSz="1066800">
            <a:spcAft>
              <a:spcPct val="15000"/>
            </a:spcAft>
          </a:pPr>
          <a:endParaRPr lang="el-GR" sz="2300" kern="1200" dirty="0"/>
        </a:p>
      </dgm:t>
    </dgm:pt>
    <dgm:pt modelId="{5EACD450-BBC7-45FF-92F9-869594A10192}" type="parTrans" cxnId="{AC28D843-9228-44F0-A25E-77E2912705CE}">
      <dgm:prSet/>
      <dgm:spPr/>
      <dgm:t>
        <a:bodyPr/>
        <a:lstStyle/>
        <a:p>
          <a:endParaRPr lang="el-GR"/>
        </a:p>
      </dgm:t>
    </dgm:pt>
    <dgm:pt modelId="{DA898064-D37C-40C3-9B90-44BC6A23B9DD}" type="sibTrans" cxnId="{AC28D843-9228-44F0-A25E-77E2912705CE}">
      <dgm:prSet/>
      <dgm:spPr/>
      <dgm:t>
        <a:bodyPr/>
        <a:lstStyle/>
        <a:p>
          <a:endParaRPr lang="el-GR"/>
        </a:p>
      </dgm:t>
    </dgm:pt>
    <dgm:pt modelId="{99145ABE-FDA9-45EC-A55B-4B7D8017D3D8}">
      <dgm:prSet/>
      <dgm:spPr/>
      <dgm:t>
        <a:bodyPr/>
        <a:lstStyle/>
        <a:p>
          <a:pPr defTabSz="1066800">
            <a:spcAft>
              <a:spcPct val="15000"/>
            </a:spcAft>
          </a:pPr>
          <a:r>
            <a:rPr lang="el-GR" sz="2300" kern="1200" dirty="0"/>
            <a:t>.</a:t>
          </a:r>
        </a:p>
      </dgm:t>
    </dgm:pt>
    <dgm:pt modelId="{57F35B5F-7D70-4491-BFF9-C4592FA51722}" type="parTrans" cxnId="{7A4C93F3-3A03-4326-93FC-A664A7392EA8}">
      <dgm:prSet/>
      <dgm:spPr/>
      <dgm:t>
        <a:bodyPr/>
        <a:lstStyle/>
        <a:p>
          <a:endParaRPr lang="el-GR"/>
        </a:p>
      </dgm:t>
    </dgm:pt>
    <dgm:pt modelId="{ACDE24E4-02E2-4906-9CB5-030839555117}" type="sibTrans" cxnId="{7A4C93F3-3A03-4326-93FC-A664A7392EA8}">
      <dgm:prSet/>
      <dgm:spPr/>
      <dgm:t>
        <a:bodyPr/>
        <a:lstStyle/>
        <a:p>
          <a:endParaRPr lang="el-GR"/>
        </a:p>
      </dgm:t>
    </dgm:pt>
    <dgm:pt modelId="{B83D539C-C984-4BC9-9276-0428812E4F61}">
      <dgm:prSet phldrT="[Κείμενο]" custT="1"/>
      <dgm:spPr>
        <a:solidFill>
          <a:schemeClr val="accent6">
            <a:lumMod val="60000"/>
            <a:lumOff val="40000"/>
            <a:alpha val="90000"/>
          </a:schemeClr>
        </a:solidFill>
      </dgm:spPr>
      <dgm:t>
        <a:bodyPr/>
        <a:lstStyle/>
        <a:p>
          <a:pPr defTabSz="36000">
            <a:spcAft>
              <a:spcPts val="0"/>
            </a:spcAft>
          </a:pPr>
          <a:endParaRPr lang="el-GR" sz="2000" kern="1200" dirty="0"/>
        </a:p>
      </dgm:t>
    </dgm:pt>
    <dgm:pt modelId="{779CAED5-4EB8-4DE2-A77F-E98873F8EBC3}" type="parTrans" cxnId="{D4E362E4-1840-4886-ADAC-387D31D50E6C}">
      <dgm:prSet/>
      <dgm:spPr/>
    </dgm:pt>
    <dgm:pt modelId="{4B7D2110-594D-4FEE-BAEF-1898BBBDAB8C}" type="sibTrans" cxnId="{D4E362E4-1840-4886-ADAC-387D31D50E6C}">
      <dgm:prSet/>
      <dgm:spPr/>
    </dgm:pt>
    <dgm:pt modelId="{9B20198C-48A5-4587-A47B-60969E488C74}">
      <dgm:prSet phldrT="[Κείμενο]" custT="1"/>
      <dgm:spPr>
        <a:solidFill>
          <a:schemeClr val="accent6">
            <a:lumMod val="60000"/>
            <a:lumOff val="40000"/>
            <a:alpha val="90000"/>
          </a:schemeClr>
        </a:solidFill>
      </dgm:spPr>
      <dgm:t>
        <a:bodyPr/>
        <a:lstStyle/>
        <a:p>
          <a:pPr defTabSz="36000">
            <a:spcAft>
              <a:spcPts val="0"/>
            </a:spcAft>
          </a:pPr>
          <a:endParaRPr lang="el-GR" sz="2000" kern="1200" dirty="0"/>
        </a:p>
      </dgm:t>
    </dgm:pt>
    <dgm:pt modelId="{E5123317-B432-4D4D-BD59-0EC5C0A35451}" type="parTrans" cxnId="{B96796F7-72C4-49C4-AF3A-31FDF58741EC}">
      <dgm:prSet/>
      <dgm:spPr/>
    </dgm:pt>
    <dgm:pt modelId="{C42A4E41-70B3-497B-AA68-94F81CF70783}" type="sibTrans" cxnId="{B96796F7-72C4-49C4-AF3A-31FDF58741EC}">
      <dgm:prSet/>
      <dgm:spPr/>
    </dgm:pt>
    <dgm:pt modelId="{D1FCA5C1-3AAA-402F-B6EC-44685625DF93}">
      <dgm:prSet phldrT="[Κείμενο]" custT="1"/>
      <dgm:spPr>
        <a:solidFill>
          <a:schemeClr val="accent6">
            <a:lumMod val="60000"/>
            <a:lumOff val="40000"/>
            <a:alpha val="90000"/>
          </a:schemeClr>
        </a:solidFill>
      </dgm:spPr>
      <dgm:t>
        <a:bodyPr/>
        <a:lstStyle/>
        <a:p>
          <a:pPr defTabSz="36000">
            <a:spcAft>
              <a:spcPts val="0"/>
            </a:spcAft>
          </a:pPr>
          <a:endParaRPr lang="el-GR" sz="2000" kern="1200" dirty="0"/>
        </a:p>
      </dgm:t>
    </dgm:pt>
    <dgm:pt modelId="{E066C74B-21DF-4E39-8733-D27B907485DC}" type="parTrans" cxnId="{5BF06683-55F6-44C3-9CDB-985F41BA42B3}">
      <dgm:prSet/>
      <dgm:spPr/>
    </dgm:pt>
    <dgm:pt modelId="{BFA1AE8B-5D78-4B7F-9242-7DC9A2929EAD}" type="sibTrans" cxnId="{5BF06683-55F6-44C3-9CDB-985F41BA42B3}">
      <dgm:prSet/>
      <dgm:spPr/>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4231">
        <dgm:presLayoutVars>
          <dgm:bulletEnabled val="1"/>
        </dgm:presLayoutVars>
      </dgm:prSet>
      <dgm:spPr/>
    </dgm:pt>
  </dgm:ptLst>
  <dgm:cxnLst>
    <dgm:cxn modelId="{79D5CE00-6123-4ED0-8523-98D5DFB3C5DC}" type="presOf" srcId="{95D904F7-0763-49FA-98A6-7608C9E5A2B8}" destId="{D586D58D-9240-4D2F-A42C-1E51D42F6618}" srcOrd="0" destOrd="9" presId="urn:microsoft.com/office/officeart/2005/8/layout/vList5"/>
    <dgm:cxn modelId="{FCB78815-DE32-42A8-9E8C-92A7099D8E91}" srcId="{378634FF-2D04-486F-8E25-7C9D070E5777}" destId="{D54B21D0-4EAA-4918-83DF-C433CA4699D2}" srcOrd="4" destOrd="0" parTransId="{41081E5D-E05C-4F0A-907F-126953B474B6}" sibTransId="{DB84E026-8037-48E1-9E13-AF51D4CC9158}"/>
    <dgm:cxn modelId="{85203420-69C0-452C-B6B6-DFBEDBE8EE2B}" type="presOf" srcId="{D1FCA5C1-3AAA-402F-B6EC-44685625DF93}" destId="{D586D58D-9240-4D2F-A42C-1E51D42F6618}" srcOrd="0" destOrd="3" presId="urn:microsoft.com/office/officeart/2005/8/layout/vList5"/>
    <dgm:cxn modelId="{EF763C2A-FACD-41E1-992F-ED18DE76CA7C}" srcId="{378634FF-2D04-486F-8E25-7C9D070E5777}" destId="{D5DEEC25-E5ED-47CF-A044-A3A21EE82872}" srcOrd="0" destOrd="0" parTransId="{6AC73B4E-7E22-409B-83D7-7618071D0E4F}" sibTransId="{7B8C5700-B852-415B-AA6A-A0BC5B67456B}"/>
    <dgm:cxn modelId="{C6443D60-06CE-4BAB-A29B-D9C967EC25D3}" type="presOf" srcId="{B83D539C-C984-4BC9-9276-0428812E4F61}" destId="{D586D58D-9240-4D2F-A42C-1E51D42F6618}" srcOrd="0" destOrd="1" presId="urn:microsoft.com/office/officeart/2005/8/layout/vList5"/>
    <dgm:cxn modelId="{6809C063-70F6-4BF8-87BD-2FB37CB1F971}" type="presOf" srcId="{378634FF-2D04-486F-8E25-7C9D070E5777}" destId="{DD96D38E-FD58-4094-9503-AFBF1AD2E4D4}" srcOrd="0" destOrd="0" presId="urn:microsoft.com/office/officeart/2005/8/layout/vList5"/>
    <dgm:cxn modelId="{AC28D843-9228-44F0-A25E-77E2912705CE}" srcId="{378634FF-2D04-486F-8E25-7C9D070E5777}" destId="{95D904F7-0763-49FA-98A6-7608C9E5A2B8}" srcOrd="9" destOrd="0" parTransId="{5EACD450-BBC7-45FF-92F9-869594A10192}" sibTransId="{DA898064-D37C-40C3-9B90-44BC6A23B9DD}"/>
    <dgm:cxn modelId="{0665B070-C731-4BD5-B38A-4903FE4BE921}" type="presOf" srcId="{99145ABE-FDA9-45EC-A55B-4B7D8017D3D8}" destId="{D586D58D-9240-4D2F-A42C-1E51D42F6618}" srcOrd="0" destOrd="10" presId="urn:microsoft.com/office/officeart/2005/8/layout/vList5"/>
    <dgm:cxn modelId="{4886A153-1C4C-4873-A87D-341E11E43F87}" type="presOf" srcId="{181DFB19-3D3D-4B5A-9EC7-41F7DA8A489D}" destId="{D586D58D-9240-4D2F-A42C-1E51D42F6618}" srcOrd="0" destOrd="7" presId="urn:microsoft.com/office/officeart/2005/8/layout/vList5"/>
    <dgm:cxn modelId="{0410AB79-CAB1-4E4C-86E5-270A5BCFDFC3}" type="presOf" srcId="{9B20198C-48A5-4587-A47B-60969E488C74}" destId="{D586D58D-9240-4D2F-A42C-1E51D42F6618}" srcOrd="0" destOrd="2" presId="urn:microsoft.com/office/officeart/2005/8/layout/vList5"/>
    <dgm:cxn modelId="{5BF06683-55F6-44C3-9CDB-985F41BA42B3}" srcId="{378634FF-2D04-486F-8E25-7C9D070E5777}" destId="{D1FCA5C1-3AAA-402F-B6EC-44685625DF93}" srcOrd="3" destOrd="0" parTransId="{E066C74B-21DF-4E39-8733-D27B907485DC}" sibTransId="{BFA1AE8B-5D78-4B7F-9242-7DC9A2929EAD}"/>
    <dgm:cxn modelId="{3BECCD84-4DCE-40AF-984F-F65B30F53B33}" type="presOf" srcId="{AA540683-F813-4CA4-A1CB-5897209C7019}" destId="{D586D58D-9240-4D2F-A42C-1E51D42F6618}" srcOrd="0" destOrd="6" presId="urn:microsoft.com/office/officeart/2005/8/layout/vList5"/>
    <dgm:cxn modelId="{A8D33892-2CB2-4CF6-A28F-4CC2335066BB}" type="presOf" srcId="{9B0A0577-47F2-437B-BE51-B3C7AD8D83B7}" destId="{D586D58D-9240-4D2F-A42C-1E51D42F6618}" srcOrd="0" destOrd="5" presId="urn:microsoft.com/office/officeart/2005/8/layout/vList5"/>
    <dgm:cxn modelId="{580E33A0-7300-4CEB-848E-05291C7F8405}" type="presOf" srcId="{7A812E6A-7CE0-4AC1-9A29-9E599861DD73}" destId="{B6F6A4B2-8322-4B5F-8DCC-20A87ABACA76}" srcOrd="0" destOrd="0"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601288B2-9B2C-4FA1-8E21-283B7DC6E62A}" type="presOf" srcId="{D54B21D0-4EAA-4918-83DF-C433CA4699D2}" destId="{D586D58D-9240-4D2F-A42C-1E51D42F6618}" srcOrd="0" destOrd="4" presId="urn:microsoft.com/office/officeart/2005/8/layout/vList5"/>
    <dgm:cxn modelId="{3CE1B2C4-A16C-40AB-A7E1-782325D914C9}" type="presOf" srcId="{D5DEEC25-E5ED-47CF-A044-A3A21EE82872}" destId="{D586D58D-9240-4D2F-A42C-1E51D42F6618}" srcOrd="0" destOrd="0" presId="urn:microsoft.com/office/officeart/2005/8/layout/vList5"/>
    <dgm:cxn modelId="{657015D2-4677-44BA-BB8A-1D7A0C9F33C7}" type="presOf" srcId="{B1B49C2A-965E-4862-AF48-05BEC8FA4A9E}" destId="{D586D58D-9240-4D2F-A42C-1E51D42F6618}" srcOrd="0" destOrd="8" presId="urn:microsoft.com/office/officeart/2005/8/layout/vList5"/>
    <dgm:cxn modelId="{02FB71DE-1843-40B2-8470-A08BA5965467}" srcId="{378634FF-2D04-486F-8E25-7C9D070E5777}" destId="{B1B49C2A-965E-4862-AF48-05BEC8FA4A9E}" srcOrd="8" destOrd="0" parTransId="{10F41D43-5787-4925-BADE-8FCD89DA2BCC}" sibTransId="{E7764ED5-E034-4E8D-A946-268EE05EDB47}"/>
    <dgm:cxn modelId="{B61ECEE2-957B-4DD7-BAF5-43BA71DD925B}" srcId="{378634FF-2D04-486F-8E25-7C9D070E5777}" destId="{AA540683-F813-4CA4-A1CB-5897209C7019}" srcOrd="6" destOrd="0" parTransId="{EAD76BE9-3C2D-42B4-9D5E-34CBBAC62144}" sibTransId="{3951F913-D644-430D-8CAC-2E004A09847C}"/>
    <dgm:cxn modelId="{D4E362E4-1840-4886-ADAC-387D31D50E6C}" srcId="{378634FF-2D04-486F-8E25-7C9D070E5777}" destId="{B83D539C-C984-4BC9-9276-0428812E4F61}" srcOrd="1" destOrd="0" parTransId="{779CAED5-4EB8-4DE2-A77F-E98873F8EBC3}" sibTransId="{4B7D2110-594D-4FEE-BAEF-1898BBBDAB8C}"/>
    <dgm:cxn modelId="{E8F42BEE-D842-4C85-84E2-6E5D0D822668}" srcId="{378634FF-2D04-486F-8E25-7C9D070E5777}" destId="{9B0A0577-47F2-437B-BE51-B3C7AD8D83B7}" srcOrd="5" destOrd="0" parTransId="{1D61FF2E-3912-488D-82F1-370EED252EAA}" sibTransId="{0B4C7368-7524-4B22-BB00-E078ADE32EDE}"/>
    <dgm:cxn modelId="{FA0EE1EF-247C-4CE6-88CA-69DEB0B09D25}" srcId="{378634FF-2D04-486F-8E25-7C9D070E5777}" destId="{181DFB19-3D3D-4B5A-9EC7-41F7DA8A489D}" srcOrd="7" destOrd="0" parTransId="{F500EB7D-6DFD-452C-AE0C-F46FBE1D3DF8}" sibTransId="{822A16AB-A07A-4D66-B91D-17D3417A8532}"/>
    <dgm:cxn modelId="{7A4C93F3-3A03-4326-93FC-A664A7392EA8}" srcId="{378634FF-2D04-486F-8E25-7C9D070E5777}" destId="{99145ABE-FDA9-45EC-A55B-4B7D8017D3D8}" srcOrd="10" destOrd="0" parTransId="{57F35B5F-7D70-4491-BFF9-C4592FA51722}" sibTransId="{ACDE24E4-02E2-4906-9CB5-030839555117}"/>
    <dgm:cxn modelId="{B96796F7-72C4-49C4-AF3A-31FDF58741EC}" srcId="{378634FF-2D04-486F-8E25-7C9D070E5777}" destId="{9B20198C-48A5-4587-A47B-60969E488C74}" srcOrd="2" destOrd="0" parTransId="{E5123317-B432-4D4D-BD59-0EC5C0A35451}" sibTransId="{C42A4E41-70B3-497B-AA68-94F81CF70783}"/>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2000" dirty="0"/>
            <a:t>Κατηγορία 7:  Δικτύωση και συνεργασία </a:t>
          </a:r>
        </a:p>
        <a:p>
          <a:r>
            <a:rPr lang="el-GR" sz="2000" dirty="0" err="1">
              <a:solidFill>
                <a:srgbClr val="00FF00"/>
              </a:solidFill>
            </a:rPr>
            <a:t>Υπο</a:t>
          </a:r>
          <a:r>
            <a:rPr lang="el-GR" sz="2000" dirty="0">
              <a:solidFill>
                <a:srgbClr val="00FF00"/>
              </a:solidFill>
            </a:rPr>
            <a:t>- παρεμβάσεις</a:t>
          </a:r>
          <a:endParaRPr lang="el-GR" sz="2000"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A91FA299-8B06-4A18-9E45-891C22C6392D}">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τοπικές επιχειρήσεις αποκλειστικά.</a:t>
          </a:r>
          <a:endParaRPr lang="el-GR" sz="2800" kern="1200" dirty="0">
            <a:solidFill>
              <a:srgbClr val="FFFF00"/>
            </a:solidFill>
          </a:endParaRPr>
        </a:p>
      </dgm:t>
    </dgm:pt>
    <dgm:pt modelId="{7E3F0389-9685-4C56-8792-08078C2CA5E1}" type="parTrans" cxnId="{46A933B3-C20E-424A-AE6B-80E09ADEE989}">
      <dgm:prSet/>
      <dgm:spPr/>
      <dgm:t>
        <a:bodyPr/>
        <a:lstStyle/>
        <a:p>
          <a:endParaRPr lang="el-GR"/>
        </a:p>
      </dgm:t>
    </dgm:pt>
    <dgm:pt modelId="{546D78BC-3E8D-42B9-8DB7-02129B7FFB98}" type="sibTrans" cxnId="{46A933B3-C20E-424A-AE6B-80E09ADEE989}">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7F6CA923-895F-4ED6-B0AC-49F2C2D1B2B7}">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schemeClr val="tx2">
                  <a:lumMod val="60000"/>
                  <a:lumOff val="40000"/>
                </a:schemeClr>
              </a:solidFill>
            </a:rPr>
            <a:t>Ποσοστό επιχορήγησης: 90%</a:t>
          </a:r>
          <a:endParaRPr lang="el-GR" sz="2800" kern="1200" dirty="0">
            <a:solidFill>
              <a:schemeClr val="tx2">
                <a:lumMod val="60000"/>
                <a:lumOff val="40000"/>
              </a:schemeClr>
            </a:solidFill>
            <a:latin typeface="Calibri"/>
            <a:ea typeface="+mn-ea"/>
            <a:cs typeface="+mn-cs"/>
          </a:endParaRPr>
        </a:p>
      </dgm:t>
    </dgm:pt>
    <dgm:pt modelId="{A50FFC96-52B1-4182-BD82-BE1DC374C2FC}" type="parTrans" cxnId="{A7940E7A-982B-46D8-B4B2-B5456A4EA231}">
      <dgm:prSet/>
      <dgm:spPr/>
      <dgm:t>
        <a:bodyPr/>
        <a:lstStyle/>
        <a:p>
          <a:endParaRPr lang="el-GR"/>
        </a:p>
      </dgm:t>
    </dgm:pt>
    <dgm:pt modelId="{525C8EE9-974B-4D79-A67F-997A3DA1709B}" type="sibTrans" cxnId="{A7940E7A-982B-46D8-B4B2-B5456A4EA231}">
      <dgm:prSet/>
      <dgm:spPr/>
      <dgm:t>
        <a:bodyPr/>
        <a:lstStyle/>
        <a:p>
          <a:endParaRPr lang="el-GR"/>
        </a:p>
      </dgm:t>
    </dgm:pt>
    <dgm:pt modelId="{90EC9F8E-4833-4CAB-83D2-B496596EA946}">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a:t>
          </a:r>
          <a:r>
            <a:rPr lang="el-GR" sz="2800" kern="1200" dirty="0">
              <a:solidFill>
                <a:schemeClr val="tx2">
                  <a:lumMod val="60000"/>
                  <a:lumOff val="40000"/>
                </a:schemeClr>
              </a:solidFill>
            </a:rPr>
            <a:t>0.000€</a:t>
          </a:r>
          <a:r>
            <a:rPr lang="el-GR" sz="2800" kern="1200" dirty="0"/>
            <a:t> </a:t>
          </a:r>
          <a:endParaRPr lang="el-GR" sz="2400" kern="1200" dirty="0"/>
        </a:p>
      </dgm:t>
    </dgm:pt>
    <dgm:pt modelId="{6C900B0F-669F-415E-BC84-30D5802FF342}" type="parTrans" cxnId="{6BF54064-69AC-40E0-B90A-56DDB56E94E9}">
      <dgm:prSet/>
      <dgm:spPr/>
      <dgm:t>
        <a:bodyPr/>
        <a:lstStyle/>
        <a:p>
          <a:endParaRPr lang="el-GR"/>
        </a:p>
      </dgm:t>
    </dgm:pt>
    <dgm:pt modelId="{64B23A64-A6BE-4D07-A6C6-E22B3F90B968}" type="sibTrans" cxnId="{6BF54064-69AC-40E0-B90A-56DDB56E94E9}">
      <dgm:prSet/>
      <dgm:spPr/>
      <dgm:t>
        <a:bodyPr/>
        <a:lstStyle/>
        <a:p>
          <a:endParaRPr lang="el-GR"/>
        </a:p>
      </dgm:t>
    </dgm:pt>
    <dgm:pt modelId="{932B2C42-2526-4778-9193-9A0956E8A3E3}">
      <dgm:prSet phldrT="[Κείμενο]" custT="1"/>
      <dgm:spPr>
        <a:solidFill>
          <a:schemeClr val="accent6">
            <a:lumMod val="60000"/>
            <a:lumOff val="40000"/>
            <a:alpha val="90000"/>
          </a:schemeClr>
        </a:solidFill>
      </dgm:spPr>
      <dgm:t>
        <a:bodyPr/>
        <a:lstStyle/>
        <a:p>
          <a:pPr defTabSz="36000">
            <a:spcAft>
              <a:spcPts val="0"/>
            </a:spcAft>
          </a:pPr>
          <a:r>
            <a:rPr lang="el-GR" sz="2400" u="none" kern="1200" dirty="0">
              <a:solidFill>
                <a:srgbClr val="FFFF00"/>
              </a:solidFill>
              <a:latin typeface="Calibri"/>
              <a:ea typeface="+mn-ea"/>
              <a:cs typeface="+mn-cs"/>
            </a:rPr>
            <a:t>Επιλέξιμες Πράξεις: </a:t>
          </a:r>
          <a:r>
            <a:rPr lang="el-GR" sz="2400" u="none" kern="1200" dirty="0">
              <a:solidFill>
                <a:schemeClr val="tx1"/>
              </a:solidFill>
              <a:latin typeface="Calibri"/>
              <a:ea typeface="+mn-ea"/>
              <a:cs typeface="+mn-cs"/>
            </a:rPr>
            <a:t>πράξεις συνεργασίας μεταξύ τοπικών επιχειρήσεων ομοειδών ή συμπληρωματικών προϊόντων με σκοπό τη διοργάνωση κοινών μεθόδων εργασίας, την κοινή χρήση εγκαταστάσεων και πόρων καθώς και την ανάπτυξη και/ή εμπορία κοινών προϊόντων</a:t>
          </a:r>
        </a:p>
      </dgm:t>
    </dgm:pt>
    <dgm:pt modelId="{C87F2444-F8E0-48D9-BA0E-D2804E7F8F98}" type="parTrans" cxnId="{ECECF454-BB17-46FF-A749-F0692D8DB837}">
      <dgm:prSet/>
      <dgm:spPr/>
      <dgm:t>
        <a:bodyPr/>
        <a:lstStyle/>
        <a:p>
          <a:endParaRPr lang="el-GR"/>
        </a:p>
      </dgm:t>
    </dgm:pt>
    <dgm:pt modelId="{491BC143-D16D-4D99-9E26-C3D524066520}" type="sibTrans" cxnId="{ECECF454-BB17-46FF-A749-F0692D8DB837}">
      <dgm:prSet/>
      <dgm:spPr/>
      <dgm:t>
        <a:bodyPr/>
        <a:lstStyle/>
        <a:p>
          <a:endParaRPr lang="el-GR"/>
        </a:p>
      </dgm:t>
    </dgm:pt>
    <dgm:pt modelId="{B43D7BE9-EE36-49AE-9EBC-12C6363904C9}">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3BB133EF-72AE-4729-A53A-0F90E17DCFAB}" type="parTrans" cxnId="{F1A4E74E-363D-47D5-99A7-48CDBFD1455A}">
      <dgm:prSet/>
      <dgm:spPr/>
      <dgm:t>
        <a:bodyPr/>
        <a:lstStyle/>
        <a:p>
          <a:endParaRPr lang="el-GR"/>
        </a:p>
      </dgm:t>
    </dgm:pt>
    <dgm:pt modelId="{2F152F13-15DA-43B4-9C88-98FF59567155}" type="sibTrans" cxnId="{F1A4E74E-363D-47D5-99A7-48CDBFD1455A}">
      <dgm:prSet/>
      <dgm:spPr/>
      <dgm:t>
        <a:bodyPr/>
        <a:lstStyle/>
        <a:p>
          <a:endParaRPr lang="el-GR"/>
        </a:p>
      </dgm:t>
    </dgm:pt>
    <dgm:pt modelId="{DC8B87CC-8B3A-4AF8-85F9-347C65D3451E}">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4273A320-DB68-415C-9723-EC3598CCA0A0}" type="parTrans" cxnId="{4AFF3781-B3E4-44B7-900C-F213578CD3B7}">
      <dgm:prSet/>
      <dgm:spPr/>
      <dgm:t>
        <a:bodyPr/>
        <a:lstStyle/>
        <a:p>
          <a:endParaRPr lang="el-GR"/>
        </a:p>
      </dgm:t>
    </dgm:pt>
    <dgm:pt modelId="{EC50A2C2-BF81-4917-972A-68305049537E}" type="sibTrans" cxnId="{4AFF3781-B3E4-44B7-900C-F213578CD3B7}">
      <dgm:prSet/>
      <dgm:spPr/>
      <dgm:t>
        <a:bodyPr/>
        <a:lstStyle/>
        <a:p>
          <a:endParaRPr lang="el-GR"/>
        </a:p>
      </dgm:t>
    </dgm:pt>
    <dgm:pt modelId="{6890A449-54BC-444A-B758-6D62DD10FCAC}">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606BDF83-2C28-420C-A1AA-A5EB054E6BA1}" type="parTrans" cxnId="{4F925592-8140-4370-A7B1-F63AE3E9552A}">
      <dgm:prSet/>
      <dgm:spPr/>
      <dgm:t>
        <a:bodyPr/>
        <a:lstStyle/>
        <a:p>
          <a:endParaRPr lang="el-GR"/>
        </a:p>
      </dgm:t>
    </dgm:pt>
    <dgm:pt modelId="{A89940DC-C669-433A-AEE3-96A255E91DE5}" type="sibTrans" cxnId="{4F925592-8140-4370-A7B1-F63AE3E9552A}">
      <dgm:prSet/>
      <dgm:spPr/>
      <dgm:t>
        <a:bodyPr/>
        <a:lstStyle/>
        <a:p>
          <a:endParaRPr lang="el-GR"/>
        </a:p>
      </dgm:t>
    </dgm:pt>
    <dgm:pt modelId="{A0AA54B6-76AF-43CC-ADD8-DE1CD92FE4A7}">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tx1"/>
            </a:solidFill>
            <a:latin typeface="Calibri"/>
            <a:ea typeface="+mn-ea"/>
            <a:cs typeface="+mn-cs"/>
          </a:endParaRPr>
        </a:p>
      </dgm:t>
    </dgm:pt>
    <dgm:pt modelId="{4EA60142-B7AD-416A-B723-A4A303F8556C}" type="parTrans" cxnId="{83BD8339-0739-4841-9EF2-C5414110D66C}">
      <dgm:prSet/>
      <dgm:spPr/>
    </dgm:pt>
    <dgm:pt modelId="{CF368C2C-2EA5-4A45-8C09-A485EA192B79}" type="sibTrans" cxnId="{83BD8339-0739-4841-9EF2-C5414110D66C}">
      <dgm:prSet/>
      <dgm:spPr/>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custLinFactNeighborX="-517" custLinFactNeighborY="-4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4231">
        <dgm:presLayoutVars>
          <dgm:bulletEnabled val="1"/>
        </dgm:presLayoutVars>
      </dgm:prSet>
      <dgm:spPr/>
    </dgm:pt>
  </dgm:ptLst>
  <dgm:cxnLst>
    <dgm:cxn modelId="{EF763C2A-FACD-41E1-992F-ED18DE76CA7C}" srcId="{378634FF-2D04-486F-8E25-7C9D070E5777}" destId="{D5DEEC25-E5ED-47CF-A044-A3A21EE82872}" srcOrd="0" destOrd="0" parTransId="{6AC73B4E-7E22-409B-83D7-7618071D0E4F}" sibTransId="{7B8C5700-B852-415B-AA6A-A0BC5B67456B}"/>
    <dgm:cxn modelId="{83BD8339-0739-4841-9EF2-C5414110D66C}" srcId="{378634FF-2D04-486F-8E25-7C9D070E5777}" destId="{A0AA54B6-76AF-43CC-ADD8-DE1CD92FE4A7}" srcOrd="4" destOrd="0" parTransId="{4EA60142-B7AD-416A-B723-A4A303F8556C}" sibTransId="{CF368C2C-2EA5-4A45-8C09-A485EA192B79}"/>
    <dgm:cxn modelId="{35106B3F-8837-4545-B8B6-2CD399FC2944}" type="presOf" srcId="{6890A449-54BC-444A-B758-6D62DD10FCAC}" destId="{D586D58D-9240-4D2F-A42C-1E51D42F6618}" srcOrd="0" destOrd="2" presId="urn:microsoft.com/office/officeart/2005/8/layout/vList5"/>
    <dgm:cxn modelId="{6809C063-70F6-4BF8-87BD-2FB37CB1F971}" type="presOf" srcId="{378634FF-2D04-486F-8E25-7C9D070E5777}" destId="{DD96D38E-FD58-4094-9503-AFBF1AD2E4D4}" srcOrd="0" destOrd="0" presId="urn:microsoft.com/office/officeart/2005/8/layout/vList5"/>
    <dgm:cxn modelId="{6BF54064-69AC-40E0-B90A-56DDB56E94E9}" srcId="{378634FF-2D04-486F-8E25-7C9D070E5777}" destId="{90EC9F8E-4833-4CAB-83D2-B496596EA946}" srcOrd="6" destOrd="0" parTransId="{6C900B0F-669F-415E-BC84-30D5802FF342}" sibTransId="{64B23A64-A6BE-4D07-A6C6-E22B3F90B968}"/>
    <dgm:cxn modelId="{AA26F465-0041-4CA7-A5C6-78C43DA8536B}" type="presOf" srcId="{7F6CA923-895F-4ED6-B0AC-49F2C2D1B2B7}" destId="{D586D58D-9240-4D2F-A42C-1E51D42F6618}" srcOrd="0" destOrd="7" presId="urn:microsoft.com/office/officeart/2005/8/layout/vList5"/>
    <dgm:cxn modelId="{F1A4E74E-363D-47D5-99A7-48CDBFD1455A}" srcId="{378634FF-2D04-486F-8E25-7C9D070E5777}" destId="{B43D7BE9-EE36-49AE-9EBC-12C6363904C9}" srcOrd="3" destOrd="0" parTransId="{3BB133EF-72AE-4729-A53A-0F90E17DCFAB}" sibTransId="{2F152F13-15DA-43B4-9C88-98FF59567155}"/>
    <dgm:cxn modelId="{FB2B456F-B262-4FC0-B22F-7F08728A720A}" type="presOf" srcId="{DC8B87CC-8B3A-4AF8-85F9-347C65D3451E}" destId="{D586D58D-9240-4D2F-A42C-1E51D42F6618}" srcOrd="0" destOrd="1" presId="urn:microsoft.com/office/officeart/2005/8/layout/vList5"/>
    <dgm:cxn modelId="{ECECF454-BB17-46FF-A749-F0692D8DB837}" srcId="{378634FF-2D04-486F-8E25-7C9D070E5777}" destId="{932B2C42-2526-4778-9193-9A0956E8A3E3}" srcOrd="5" destOrd="0" parTransId="{C87F2444-F8E0-48D9-BA0E-D2804E7F8F98}" sibTransId="{491BC143-D16D-4D99-9E26-C3D524066520}"/>
    <dgm:cxn modelId="{8DCEEB56-A748-4104-A15A-694FB2B794A3}" type="presOf" srcId="{90EC9F8E-4833-4CAB-83D2-B496596EA946}" destId="{D586D58D-9240-4D2F-A42C-1E51D42F6618}" srcOrd="0" destOrd="6" presId="urn:microsoft.com/office/officeart/2005/8/layout/vList5"/>
    <dgm:cxn modelId="{A7940E7A-982B-46D8-B4B2-B5456A4EA231}" srcId="{378634FF-2D04-486F-8E25-7C9D070E5777}" destId="{7F6CA923-895F-4ED6-B0AC-49F2C2D1B2B7}" srcOrd="7" destOrd="0" parTransId="{A50FFC96-52B1-4182-BD82-BE1DC374C2FC}" sibTransId="{525C8EE9-974B-4D79-A67F-997A3DA1709B}"/>
    <dgm:cxn modelId="{4AFF3781-B3E4-44B7-900C-F213578CD3B7}" srcId="{378634FF-2D04-486F-8E25-7C9D070E5777}" destId="{DC8B87CC-8B3A-4AF8-85F9-347C65D3451E}" srcOrd="1" destOrd="0" parTransId="{4273A320-DB68-415C-9723-EC3598CCA0A0}" sibTransId="{EC50A2C2-BF81-4917-972A-68305049537E}"/>
    <dgm:cxn modelId="{4F925592-8140-4370-A7B1-F63AE3E9552A}" srcId="{378634FF-2D04-486F-8E25-7C9D070E5777}" destId="{6890A449-54BC-444A-B758-6D62DD10FCAC}" srcOrd="2" destOrd="0" parTransId="{606BDF83-2C28-420C-A1AA-A5EB054E6BA1}" sibTransId="{A89940DC-C669-433A-AEE3-96A255E91DE5}"/>
    <dgm:cxn modelId="{0D038194-2B50-41C7-A26B-040CB9D8C79B}" type="presOf" srcId="{B43D7BE9-EE36-49AE-9EBC-12C6363904C9}" destId="{D586D58D-9240-4D2F-A42C-1E51D42F6618}" srcOrd="0" destOrd="3" presId="urn:microsoft.com/office/officeart/2005/8/layout/vList5"/>
    <dgm:cxn modelId="{580E33A0-7300-4CEB-848E-05291C7F8405}" type="presOf" srcId="{7A812E6A-7CE0-4AC1-9A29-9E599861DD73}" destId="{B6F6A4B2-8322-4B5F-8DCC-20A87ABACA76}" srcOrd="0" destOrd="0" presId="urn:microsoft.com/office/officeart/2005/8/layout/vList5"/>
    <dgm:cxn modelId="{8E2CB8A6-5833-4772-893C-C96FE4226438}" type="presOf" srcId="{A0AA54B6-76AF-43CC-ADD8-DE1CD92FE4A7}" destId="{D586D58D-9240-4D2F-A42C-1E51D42F6618}" srcOrd="0" destOrd="4"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46A933B3-C20E-424A-AE6B-80E09ADEE989}" srcId="{378634FF-2D04-486F-8E25-7C9D070E5777}" destId="{A91FA299-8B06-4A18-9E45-891C22C6392D}" srcOrd="8" destOrd="0" parTransId="{7E3F0389-9685-4C56-8792-08078C2CA5E1}" sibTransId="{546D78BC-3E8D-42B9-8DB7-02129B7FFB98}"/>
    <dgm:cxn modelId="{3CE1B2C4-A16C-40AB-A7E1-782325D914C9}" type="presOf" srcId="{D5DEEC25-E5ED-47CF-A044-A3A21EE82872}" destId="{D586D58D-9240-4D2F-A42C-1E51D42F6618}" srcOrd="0" destOrd="0" presId="urn:microsoft.com/office/officeart/2005/8/layout/vList5"/>
    <dgm:cxn modelId="{374AD5CE-AB0B-44A2-8512-26ED8495DFD0}" type="presOf" srcId="{932B2C42-2526-4778-9193-9A0956E8A3E3}" destId="{D586D58D-9240-4D2F-A42C-1E51D42F6618}" srcOrd="0" destOrd="5" presId="urn:microsoft.com/office/officeart/2005/8/layout/vList5"/>
    <dgm:cxn modelId="{657015D2-4677-44BA-BB8A-1D7A0C9F33C7}" type="presOf" srcId="{B1B49C2A-965E-4862-AF48-05BEC8FA4A9E}" destId="{D586D58D-9240-4D2F-A42C-1E51D42F6618}" srcOrd="0" destOrd="9" presId="urn:microsoft.com/office/officeart/2005/8/layout/vList5"/>
    <dgm:cxn modelId="{02FB71DE-1843-40B2-8470-A08BA5965467}" srcId="{378634FF-2D04-486F-8E25-7C9D070E5777}" destId="{B1B49C2A-965E-4862-AF48-05BEC8FA4A9E}" srcOrd="9" destOrd="0" parTransId="{10F41D43-5787-4925-BADE-8FCD89DA2BCC}" sibTransId="{E7764ED5-E034-4E8D-A946-268EE05EDB47}"/>
    <dgm:cxn modelId="{03924DE1-290D-412A-AB07-96D83722C902}" type="presOf" srcId="{A91FA299-8B06-4A18-9E45-891C22C6392D}" destId="{D586D58D-9240-4D2F-A42C-1E51D42F6618}" srcOrd="0" destOrd="8" presId="urn:microsoft.com/office/officeart/2005/8/layout/vList5"/>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2000" dirty="0"/>
            <a:t>Κατηγορία 7:  Δικτύωση και συνεργασία </a:t>
          </a:r>
        </a:p>
        <a:p>
          <a:r>
            <a:rPr lang="el-GR" sz="2000" dirty="0" err="1">
              <a:solidFill>
                <a:srgbClr val="00FF00"/>
              </a:solidFill>
            </a:rPr>
            <a:t>Υπο</a:t>
          </a:r>
          <a:r>
            <a:rPr lang="el-GR" sz="2000" dirty="0">
              <a:solidFill>
                <a:srgbClr val="00FF00"/>
              </a:solidFill>
            </a:rPr>
            <a:t>- παρεμβάσεις</a:t>
          </a:r>
          <a:endParaRPr lang="el-GR" sz="2000"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6AC73B4E-7E22-409B-83D7-7618071D0E4F}" type="parTrans" cxnId="{EF763C2A-FACD-41E1-992F-ED18DE76CA7C}">
      <dgm:prSet/>
      <dgm:spPr/>
      <dgm:t>
        <a:bodyPr/>
        <a:lstStyle/>
        <a:p>
          <a:endParaRPr lang="el-GR"/>
        </a:p>
      </dgm:t>
    </dgm:pt>
    <dgm:pt modelId="{7B8C5700-B852-415B-AA6A-A0BC5B67456B}" type="sibTrans" cxnId="{EF763C2A-FACD-41E1-992F-ED18DE76CA7C}">
      <dgm:prSet/>
      <dgm:spPr/>
      <dgm:t>
        <a:bodyPr/>
        <a:lstStyle/>
        <a:p>
          <a:endParaRPr lang="el-GR"/>
        </a:p>
      </dgm:t>
    </dgm:pt>
    <dgm:pt modelId="{7F6CA923-895F-4ED6-B0AC-49F2C2D1B2B7}">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schemeClr val="tx2">
                  <a:lumMod val="60000"/>
                  <a:lumOff val="40000"/>
                </a:schemeClr>
              </a:solidFill>
            </a:rPr>
            <a:t>Ποσοστό επιχορήγησης: 100%</a:t>
          </a:r>
          <a:endParaRPr lang="el-GR" sz="2800" kern="1200" dirty="0">
            <a:solidFill>
              <a:schemeClr val="tx2">
                <a:lumMod val="60000"/>
                <a:lumOff val="40000"/>
              </a:schemeClr>
            </a:solidFill>
            <a:latin typeface="Calibri"/>
            <a:ea typeface="+mn-ea"/>
            <a:cs typeface="+mn-cs"/>
          </a:endParaRPr>
        </a:p>
      </dgm:t>
    </dgm:pt>
    <dgm:pt modelId="{A50FFC96-52B1-4182-BD82-BE1DC374C2FC}" type="parTrans" cxnId="{A7940E7A-982B-46D8-B4B2-B5456A4EA231}">
      <dgm:prSet/>
      <dgm:spPr/>
      <dgm:t>
        <a:bodyPr/>
        <a:lstStyle/>
        <a:p>
          <a:endParaRPr lang="el-GR"/>
        </a:p>
      </dgm:t>
    </dgm:pt>
    <dgm:pt modelId="{525C8EE9-974B-4D79-A67F-997A3DA1709B}" type="sibTrans" cxnId="{A7940E7A-982B-46D8-B4B2-B5456A4EA231}">
      <dgm:prSet/>
      <dgm:spPr/>
      <dgm:t>
        <a:bodyPr/>
        <a:lstStyle/>
        <a:p>
          <a:endParaRPr lang="el-GR"/>
        </a:p>
      </dgm:t>
    </dgm:pt>
    <dgm:pt modelId="{90EC9F8E-4833-4CAB-83D2-B496596EA946}">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a:t>
          </a:r>
          <a:r>
            <a:rPr lang="el-GR" sz="2800" kern="1200" dirty="0">
              <a:solidFill>
                <a:schemeClr val="tx2">
                  <a:lumMod val="60000"/>
                  <a:lumOff val="40000"/>
                </a:schemeClr>
              </a:solidFill>
            </a:rPr>
            <a:t>0.000€</a:t>
          </a:r>
          <a:r>
            <a:rPr lang="el-GR" sz="2800" kern="1200" dirty="0"/>
            <a:t> </a:t>
          </a:r>
          <a:endParaRPr lang="el-GR" sz="2400" kern="1200" dirty="0"/>
        </a:p>
      </dgm:t>
    </dgm:pt>
    <dgm:pt modelId="{6C900B0F-669F-415E-BC84-30D5802FF342}" type="parTrans" cxnId="{6BF54064-69AC-40E0-B90A-56DDB56E94E9}">
      <dgm:prSet/>
      <dgm:spPr/>
      <dgm:t>
        <a:bodyPr/>
        <a:lstStyle/>
        <a:p>
          <a:endParaRPr lang="el-GR"/>
        </a:p>
      </dgm:t>
    </dgm:pt>
    <dgm:pt modelId="{64B23A64-A6BE-4D07-A6C6-E22B3F90B968}" type="sibTrans" cxnId="{6BF54064-69AC-40E0-B90A-56DDB56E94E9}">
      <dgm:prSet/>
      <dgm:spPr/>
      <dgm:t>
        <a:bodyPr/>
        <a:lstStyle/>
        <a:p>
          <a:endParaRPr lang="el-GR"/>
        </a:p>
      </dgm:t>
    </dgm:pt>
    <dgm:pt modelId="{B43D7BE9-EE36-49AE-9EBC-12C6363904C9}">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3BB133EF-72AE-4729-A53A-0F90E17DCFAB}" type="parTrans" cxnId="{F1A4E74E-363D-47D5-99A7-48CDBFD1455A}">
      <dgm:prSet/>
      <dgm:spPr/>
      <dgm:t>
        <a:bodyPr/>
        <a:lstStyle/>
        <a:p>
          <a:endParaRPr lang="el-GR"/>
        </a:p>
      </dgm:t>
    </dgm:pt>
    <dgm:pt modelId="{2F152F13-15DA-43B4-9C88-98FF59567155}" type="sibTrans" cxnId="{F1A4E74E-363D-47D5-99A7-48CDBFD1455A}">
      <dgm:prSet/>
      <dgm:spPr/>
      <dgm:t>
        <a:bodyPr/>
        <a:lstStyle/>
        <a:p>
          <a:endParaRPr lang="el-GR"/>
        </a:p>
      </dgm:t>
    </dgm:pt>
    <dgm:pt modelId="{DC8B87CC-8B3A-4AF8-85F9-347C65D3451E}">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4273A320-DB68-415C-9723-EC3598CCA0A0}" type="parTrans" cxnId="{4AFF3781-B3E4-44B7-900C-F213578CD3B7}">
      <dgm:prSet/>
      <dgm:spPr/>
      <dgm:t>
        <a:bodyPr/>
        <a:lstStyle/>
        <a:p>
          <a:endParaRPr lang="el-GR"/>
        </a:p>
      </dgm:t>
    </dgm:pt>
    <dgm:pt modelId="{EC50A2C2-BF81-4917-972A-68305049537E}" type="sibTrans" cxnId="{4AFF3781-B3E4-44B7-900C-F213578CD3B7}">
      <dgm:prSet/>
      <dgm:spPr/>
      <dgm:t>
        <a:bodyPr/>
        <a:lstStyle/>
        <a:p>
          <a:endParaRPr lang="el-GR"/>
        </a:p>
      </dgm:t>
    </dgm:pt>
    <dgm:pt modelId="{6890A449-54BC-444A-B758-6D62DD10FCAC}">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606BDF83-2C28-420C-A1AA-A5EB054E6BA1}" type="parTrans" cxnId="{4F925592-8140-4370-A7B1-F63AE3E9552A}">
      <dgm:prSet/>
      <dgm:spPr/>
      <dgm:t>
        <a:bodyPr/>
        <a:lstStyle/>
        <a:p>
          <a:endParaRPr lang="el-GR"/>
        </a:p>
      </dgm:t>
    </dgm:pt>
    <dgm:pt modelId="{A89940DC-C669-433A-AEE3-96A255E91DE5}" type="sibTrans" cxnId="{4F925592-8140-4370-A7B1-F63AE3E9552A}">
      <dgm:prSet/>
      <dgm:spPr/>
      <dgm:t>
        <a:bodyPr/>
        <a:lstStyle/>
        <a:p>
          <a:endParaRPr lang="el-GR"/>
        </a:p>
      </dgm:t>
    </dgm:pt>
    <dgm:pt modelId="{A0AA54B6-76AF-43CC-ADD8-DE1CD92FE4A7}">
      <dgm:prSet phldrT="[Κείμενο]" custT="1"/>
      <dgm:spPr>
        <a:solidFill>
          <a:schemeClr val="accent6">
            <a:lumMod val="60000"/>
            <a:lumOff val="40000"/>
            <a:alpha val="90000"/>
          </a:schemeClr>
        </a:solidFill>
      </dgm:spPr>
      <dgm:t>
        <a:bodyPr/>
        <a:lstStyle/>
        <a:p>
          <a:pPr defTabSz="36000">
            <a:spcAft>
              <a:spcPts val="0"/>
            </a:spcAft>
          </a:pPr>
          <a:r>
            <a:rPr lang="el-GR" sz="2400" u="none" kern="1200" dirty="0">
              <a:solidFill>
                <a:srgbClr val="FFFF00"/>
              </a:solidFill>
              <a:latin typeface="Calibri"/>
              <a:ea typeface="+mn-ea"/>
              <a:cs typeface="+mn-cs"/>
            </a:rPr>
            <a:t>Επιλέξιμες Πράξεις: </a:t>
          </a:r>
          <a:r>
            <a:rPr lang="el-GR" sz="2400" u="none" kern="1200" dirty="0">
              <a:solidFill>
                <a:schemeClr val="tx1"/>
              </a:solidFill>
              <a:latin typeface="Calibri"/>
              <a:ea typeface="+mn-ea"/>
              <a:cs typeface="+mn-cs"/>
            </a:rPr>
            <a:t> </a:t>
          </a:r>
          <a:r>
            <a:rPr lang="el-GR" sz="2000" u="none" kern="1200" dirty="0">
              <a:solidFill>
                <a:schemeClr val="tx1"/>
              </a:solidFill>
              <a:latin typeface="Calibri"/>
              <a:ea typeface="+mn-ea"/>
              <a:cs typeface="+mn-cs"/>
            </a:rPr>
            <a:t>οι πράξεις συνεργασίας μεταξύ δημόσιων και ιδιωτικών τοπικών φορέων με σκοπό την διαμόρφωση και πραγματοποίηση δράσεων που αφορούν στην κοινωνική ή / και πολιτιστική ή / και περιβαλλοντική προστασία και αναβάθμιση της περιοχής καθώς και δράσεων με σκοπό την προώθηση της υγιεινής διατροφής και της μείωσης σπατάλης τροφίμων</a:t>
          </a:r>
          <a:endParaRPr lang="el-GR" sz="2400" u="none" kern="1200" dirty="0">
            <a:solidFill>
              <a:schemeClr val="tx1"/>
            </a:solidFill>
            <a:latin typeface="Calibri"/>
            <a:ea typeface="+mn-ea"/>
            <a:cs typeface="+mn-cs"/>
          </a:endParaRPr>
        </a:p>
      </dgm:t>
    </dgm:pt>
    <dgm:pt modelId="{4EA60142-B7AD-416A-B723-A4A303F8556C}" type="parTrans" cxnId="{83BD8339-0739-4841-9EF2-C5414110D66C}">
      <dgm:prSet/>
      <dgm:spPr/>
      <dgm:t>
        <a:bodyPr/>
        <a:lstStyle/>
        <a:p>
          <a:endParaRPr lang="el-GR"/>
        </a:p>
      </dgm:t>
    </dgm:pt>
    <dgm:pt modelId="{CF368C2C-2EA5-4A45-8C09-A485EA192B79}" type="sibTrans" cxnId="{83BD8339-0739-4841-9EF2-C5414110D66C}">
      <dgm:prSet/>
      <dgm:spPr/>
      <dgm:t>
        <a:bodyPr/>
        <a:lstStyle/>
        <a:p>
          <a:endParaRPr lang="el-GR"/>
        </a:p>
      </dgm:t>
    </dgm:pt>
    <dgm:pt modelId="{D863BF51-4266-4C27-90BB-1F2182D5D8DC}">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tx1"/>
            </a:solidFill>
            <a:latin typeface="Calibri"/>
            <a:ea typeface="+mn-ea"/>
            <a:cs typeface="+mn-cs"/>
          </a:endParaRPr>
        </a:p>
      </dgm:t>
    </dgm:pt>
    <dgm:pt modelId="{95AFDF0C-CD0B-4A2D-8DC9-4A0EC1686196}" type="parTrans" cxnId="{38B404BC-E776-4D92-93B4-6E4A83046A40}">
      <dgm:prSet/>
      <dgm:spPr/>
      <dgm:t>
        <a:bodyPr/>
        <a:lstStyle/>
        <a:p>
          <a:endParaRPr lang="el-GR"/>
        </a:p>
      </dgm:t>
    </dgm:pt>
    <dgm:pt modelId="{CA2F7111-38CA-4689-92B3-42EF4F893752}" type="sibTrans" cxnId="{38B404BC-E776-4D92-93B4-6E4A83046A40}">
      <dgm:prSet/>
      <dgm:spPr/>
      <dgm:t>
        <a:bodyPr/>
        <a:lstStyle/>
        <a:p>
          <a:endParaRPr lang="el-GR"/>
        </a:p>
      </dgm:t>
    </dgm:pt>
    <dgm:pt modelId="{A32EB8F8-AACF-4760-97DD-04A71D73FDF3}">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tx1"/>
            </a:solidFill>
            <a:latin typeface="Calibri"/>
            <a:ea typeface="+mn-ea"/>
            <a:cs typeface="+mn-cs"/>
          </a:endParaRPr>
        </a:p>
      </dgm:t>
    </dgm:pt>
    <dgm:pt modelId="{02BE3CDC-3ACA-43D4-B39E-14098427A8EB}" type="parTrans" cxnId="{3C243834-C878-4307-B9D8-AEF1DE17772F}">
      <dgm:prSet/>
      <dgm:spPr/>
      <dgm:t>
        <a:bodyPr/>
        <a:lstStyle/>
        <a:p>
          <a:endParaRPr lang="el-GR"/>
        </a:p>
      </dgm:t>
    </dgm:pt>
    <dgm:pt modelId="{50B58FD8-E2AD-4590-9DAC-595900E7612B}" type="sibTrans" cxnId="{3C243834-C878-4307-B9D8-AEF1DE17772F}">
      <dgm:prSet/>
      <dgm:spPr/>
      <dgm:t>
        <a:bodyPr/>
        <a:lstStyle/>
        <a:p>
          <a:endParaRPr lang="el-GR"/>
        </a:p>
      </dgm:t>
    </dgm:pt>
    <dgm:pt modelId="{7779014D-2BCE-4B6C-94CC-81D03D99AD42}">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tx1"/>
            </a:solidFill>
            <a:latin typeface="Calibri"/>
            <a:ea typeface="+mn-ea"/>
            <a:cs typeface="+mn-cs"/>
          </a:endParaRPr>
        </a:p>
      </dgm:t>
    </dgm:pt>
    <dgm:pt modelId="{7037D43D-D7D9-4B1D-8843-C68289E91051}" type="parTrans" cxnId="{28201943-C898-47BA-AEF2-6309F2949114}">
      <dgm:prSet/>
      <dgm:spPr/>
      <dgm:t>
        <a:bodyPr/>
        <a:lstStyle/>
        <a:p>
          <a:endParaRPr lang="el-GR"/>
        </a:p>
      </dgm:t>
    </dgm:pt>
    <dgm:pt modelId="{41F15285-BD82-4E9C-88C1-7ED954FFD784}" type="sibTrans" cxnId="{28201943-C898-47BA-AEF2-6309F2949114}">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custLinFactNeighborX="-517" custLinFactNeighborY="-4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682167" custScaleY="125122">
        <dgm:presLayoutVars>
          <dgm:bulletEnabled val="1"/>
        </dgm:presLayoutVars>
      </dgm:prSet>
      <dgm:spPr/>
    </dgm:pt>
  </dgm:ptLst>
  <dgm:cxnLst>
    <dgm:cxn modelId="{EF763C2A-FACD-41E1-992F-ED18DE76CA7C}" srcId="{378634FF-2D04-486F-8E25-7C9D070E5777}" destId="{D5DEEC25-E5ED-47CF-A044-A3A21EE82872}" srcOrd="0" destOrd="0" parTransId="{6AC73B4E-7E22-409B-83D7-7618071D0E4F}" sibTransId="{7B8C5700-B852-415B-AA6A-A0BC5B67456B}"/>
    <dgm:cxn modelId="{3C243834-C878-4307-B9D8-AEF1DE17772F}" srcId="{378634FF-2D04-486F-8E25-7C9D070E5777}" destId="{A32EB8F8-AACF-4760-97DD-04A71D73FDF3}" srcOrd="5" destOrd="0" parTransId="{02BE3CDC-3ACA-43D4-B39E-14098427A8EB}" sibTransId="{50B58FD8-E2AD-4590-9DAC-595900E7612B}"/>
    <dgm:cxn modelId="{83BD8339-0739-4841-9EF2-C5414110D66C}" srcId="{378634FF-2D04-486F-8E25-7C9D070E5777}" destId="{A0AA54B6-76AF-43CC-ADD8-DE1CD92FE4A7}" srcOrd="7" destOrd="0" parTransId="{4EA60142-B7AD-416A-B723-A4A303F8556C}" sibTransId="{CF368C2C-2EA5-4A45-8C09-A485EA192B79}"/>
    <dgm:cxn modelId="{7876813C-0DFC-4A4A-9AF8-4C414E115E98}" type="presOf" srcId="{7779014D-2BCE-4B6C-94CC-81D03D99AD42}" destId="{D586D58D-9240-4D2F-A42C-1E51D42F6618}" srcOrd="0" destOrd="6" presId="urn:microsoft.com/office/officeart/2005/8/layout/vList5"/>
    <dgm:cxn modelId="{35106B3F-8837-4545-B8B6-2CD399FC2944}" type="presOf" srcId="{6890A449-54BC-444A-B758-6D62DD10FCAC}" destId="{D586D58D-9240-4D2F-A42C-1E51D42F6618}" srcOrd="0" destOrd="2" presId="urn:microsoft.com/office/officeart/2005/8/layout/vList5"/>
    <dgm:cxn modelId="{28201943-C898-47BA-AEF2-6309F2949114}" srcId="{378634FF-2D04-486F-8E25-7C9D070E5777}" destId="{7779014D-2BCE-4B6C-94CC-81D03D99AD42}" srcOrd="6" destOrd="0" parTransId="{7037D43D-D7D9-4B1D-8843-C68289E91051}" sibTransId="{41F15285-BD82-4E9C-88C1-7ED954FFD784}"/>
    <dgm:cxn modelId="{6809C063-70F6-4BF8-87BD-2FB37CB1F971}" type="presOf" srcId="{378634FF-2D04-486F-8E25-7C9D070E5777}" destId="{DD96D38E-FD58-4094-9503-AFBF1AD2E4D4}" srcOrd="0" destOrd="0" presId="urn:microsoft.com/office/officeart/2005/8/layout/vList5"/>
    <dgm:cxn modelId="{6BF54064-69AC-40E0-B90A-56DDB56E94E9}" srcId="{378634FF-2D04-486F-8E25-7C9D070E5777}" destId="{90EC9F8E-4833-4CAB-83D2-B496596EA946}" srcOrd="8" destOrd="0" parTransId="{6C900B0F-669F-415E-BC84-30D5802FF342}" sibTransId="{64B23A64-A6BE-4D07-A6C6-E22B3F90B968}"/>
    <dgm:cxn modelId="{AA26F465-0041-4CA7-A5C6-78C43DA8536B}" type="presOf" srcId="{7F6CA923-895F-4ED6-B0AC-49F2C2D1B2B7}" destId="{D586D58D-9240-4D2F-A42C-1E51D42F6618}" srcOrd="0" destOrd="9" presId="urn:microsoft.com/office/officeart/2005/8/layout/vList5"/>
    <dgm:cxn modelId="{F1A4E74E-363D-47D5-99A7-48CDBFD1455A}" srcId="{378634FF-2D04-486F-8E25-7C9D070E5777}" destId="{B43D7BE9-EE36-49AE-9EBC-12C6363904C9}" srcOrd="3" destOrd="0" parTransId="{3BB133EF-72AE-4729-A53A-0F90E17DCFAB}" sibTransId="{2F152F13-15DA-43B4-9C88-98FF59567155}"/>
    <dgm:cxn modelId="{FB2B456F-B262-4FC0-B22F-7F08728A720A}" type="presOf" srcId="{DC8B87CC-8B3A-4AF8-85F9-347C65D3451E}" destId="{D586D58D-9240-4D2F-A42C-1E51D42F6618}" srcOrd="0" destOrd="1" presId="urn:microsoft.com/office/officeart/2005/8/layout/vList5"/>
    <dgm:cxn modelId="{8DCEEB56-A748-4104-A15A-694FB2B794A3}" type="presOf" srcId="{90EC9F8E-4833-4CAB-83D2-B496596EA946}" destId="{D586D58D-9240-4D2F-A42C-1E51D42F6618}" srcOrd="0" destOrd="8" presId="urn:microsoft.com/office/officeart/2005/8/layout/vList5"/>
    <dgm:cxn modelId="{A7940E7A-982B-46D8-B4B2-B5456A4EA231}" srcId="{378634FF-2D04-486F-8E25-7C9D070E5777}" destId="{7F6CA923-895F-4ED6-B0AC-49F2C2D1B2B7}" srcOrd="9" destOrd="0" parTransId="{A50FFC96-52B1-4182-BD82-BE1DC374C2FC}" sibTransId="{525C8EE9-974B-4D79-A67F-997A3DA1709B}"/>
    <dgm:cxn modelId="{4AFF3781-B3E4-44B7-900C-F213578CD3B7}" srcId="{378634FF-2D04-486F-8E25-7C9D070E5777}" destId="{DC8B87CC-8B3A-4AF8-85F9-347C65D3451E}" srcOrd="1" destOrd="0" parTransId="{4273A320-DB68-415C-9723-EC3598CCA0A0}" sibTransId="{EC50A2C2-BF81-4917-972A-68305049537E}"/>
    <dgm:cxn modelId="{4F925592-8140-4370-A7B1-F63AE3E9552A}" srcId="{378634FF-2D04-486F-8E25-7C9D070E5777}" destId="{6890A449-54BC-444A-B758-6D62DD10FCAC}" srcOrd="2" destOrd="0" parTransId="{606BDF83-2C28-420C-A1AA-A5EB054E6BA1}" sibTransId="{A89940DC-C669-433A-AEE3-96A255E91DE5}"/>
    <dgm:cxn modelId="{0D038194-2B50-41C7-A26B-040CB9D8C79B}" type="presOf" srcId="{B43D7BE9-EE36-49AE-9EBC-12C6363904C9}" destId="{D586D58D-9240-4D2F-A42C-1E51D42F6618}" srcOrd="0" destOrd="3" presId="urn:microsoft.com/office/officeart/2005/8/layout/vList5"/>
    <dgm:cxn modelId="{580E33A0-7300-4CEB-848E-05291C7F8405}" type="presOf" srcId="{7A812E6A-7CE0-4AC1-9A29-9E599861DD73}" destId="{B6F6A4B2-8322-4B5F-8DCC-20A87ABACA76}" srcOrd="0" destOrd="0" presId="urn:microsoft.com/office/officeart/2005/8/layout/vList5"/>
    <dgm:cxn modelId="{8E2CB8A6-5833-4772-893C-C96FE4226438}" type="presOf" srcId="{A0AA54B6-76AF-43CC-ADD8-DE1CD92FE4A7}" destId="{D586D58D-9240-4D2F-A42C-1E51D42F6618}" srcOrd="0" destOrd="7"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38B404BC-E776-4D92-93B4-6E4A83046A40}" srcId="{378634FF-2D04-486F-8E25-7C9D070E5777}" destId="{D863BF51-4266-4C27-90BB-1F2182D5D8DC}" srcOrd="4" destOrd="0" parTransId="{95AFDF0C-CD0B-4A2D-8DC9-4A0EC1686196}" sibTransId="{CA2F7111-38CA-4689-92B3-42EF4F893752}"/>
    <dgm:cxn modelId="{3CE1B2C4-A16C-40AB-A7E1-782325D914C9}" type="presOf" srcId="{D5DEEC25-E5ED-47CF-A044-A3A21EE82872}" destId="{D586D58D-9240-4D2F-A42C-1E51D42F6618}" srcOrd="0" destOrd="0" presId="urn:microsoft.com/office/officeart/2005/8/layout/vList5"/>
    <dgm:cxn modelId="{06BE66D1-087B-4226-AA2D-999538B9C052}" type="presOf" srcId="{A32EB8F8-AACF-4760-97DD-04A71D73FDF3}" destId="{D586D58D-9240-4D2F-A42C-1E51D42F6618}" srcOrd="0" destOrd="5" presId="urn:microsoft.com/office/officeart/2005/8/layout/vList5"/>
    <dgm:cxn modelId="{657015D2-4677-44BA-BB8A-1D7A0C9F33C7}" type="presOf" srcId="{B1B49C2A-965E-4862-AF48-05BEC8FA4A9E}" destId="{D586D58D-9240-4D2F-A42C-1E51D42F6618}" srcOrd="0" destOrd="10" presId="urn:microsoft.com/office/officeart/2005/8/layout/vList5"/>
    <dgm:cxn modelId="{02FB71DE-1843-40B2-8470-A08BA5965467}" srcId="{378634FF-2D04-486F-8E25-7C9D070E5777}" destId="{B1B49C2A-965E-4862-AF48-05BEC8FA4A9E}" srcOrd="10" destOrd="0" parTransId="{10F41D43-5787-4925-BADE-8FCD89DA2BCC}" sibTransId="{E7764ED5-E034-4E8D-A946-268EE05EDB47}"/>
    <dgm:cxn modelId="{9BAB2FEA-4901-4A36-9F26-019538D25F5C}" type="presOf" srcId="{D863BF51-4266-4C27-90BB-1F2182D5D8DC}" destId="{D586D58D-9240-4D2F-A42C-1E51D42F6618}" srcOrd="0" destOrd="4" presId="urn:microsoft.com/office/officeart/2005/8/layout/vList5"/>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25F20C-1E29-4FDB-ABC3-FB81FC235EF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02BC8F17-FB69-485D-B2F1-CFFA6C678B79}">
      <dgm:prSet custT="1"/>
      <dgm:spPr>
        <a:solidFill>
          <a:schemeClr val="accent4">
            <a:lumMod val="40000"/>
            <a:lumOff val="60000"/>
          </a:schemeClr>
        </a:solidFill>
      </dgm:spPr>
      <dgm:t>
        <a:bodyPr/>
        <a:lstStyle/>
        <a:p>
          <a:pPr algn="ctr" rtl="0"/>
          <a:endParaRPr lang="el-GR" sz="2800" u="none" dirty="0">
            <a:solidFill>
              <a:schemeClr val="tx1"/>
            </a:solidFill>
          </a:endParaRPr>
        </a:p>
        <a:p>
          <a:pPr algn="ctr" rtl="0"/>
          <a:r>
            <a:rPr lang="el-GR" sz="2800" u="none" dirty="0">
              <a:solidFill>
                <a:schemeClr val="tx1"/>
              </a:solidFill>
            </a:rPr>
            <a:t>Η πολιτική της τοπικής ανάπτυξης </a:t>
          </a:r>
          <a:r>
            <a:rPr lang="en-US" sz="2800" u="none" dirty="0">
              <a:solidFill>
                <a:schemeClr val="tx1"/>
              </a:solidFill>
            </a:rPr>
            <a:t>LEADER </a:t>
          </a:r>
          <a:r>
            <a:rPr lang="el-GR" sz="2800" u="none" dirty="0">
              <a:solidFill>
                <a:schemeClr val="tx1"/>
              </a:solidFill>
            </a:rPr>
            <a:t>συμβάλει στην επίτευξη του ειδικού στόχου 8 του Στρατηγικού Σχεδίου   της Κοινής Αγροτικής Πολιτικής </a:t>
          </a:r>
        </a:p>
        <a:p>
          <a:pPr algn="ctr" rtl="0"/>
          <a:endParaRPr lang="el-GR" sz="2800" u="none" dirty="0">
            <a:solidFill>
              <a:schemeClr val="tx1"/>
            </a:solidFill>
          </a:endParaRPr>
        </a:p>
        <a:p>
          <a:pPr algn="ctr" rtl="0"/>
          <a:endParaRPr lang="el-GR" sz="2800" u="none" dirty="0">
            <a:solidFill>
              <a:schemeClr val="tx1"/>
            </a:solidFill>
          </a:endParaRPr>
        </a:p>
        <a:p>
          <a:pPr algn="ctr" rtl="0"/>
          <a:r>
            <a:rPr lang="el-GR" sz="2800" u="none" dirty="0">
              <a:solidFill>
                <a:srgbClr val="0000CC"/>
              </a:solidFill>
            </a:rPr>
            <a:t>Προώθηση της απασχόλησης, της κοινωνικής ένταξης και της τοπικής ανάπτυξης στις αγροτικές περιοχές συμπεριλαμβανομένης της </a:t>
          </a:r>
          <a:r>
            <a:rPr lang="el-GR" sz="2800" u="none" dirty="0" err="1">
              <a:solidFill>
                <a:srgbClr val="0000CC"/>
              </a:solidFill>
            </a:rPr>
            <a:t>βιοοικονομίας</a:t>
          </a:r>
          <a:r>
            <a:rPr lang="el-GR" sz="2800" u="none" dirty="0">
              <a:solidFill>
                <a:srgbClr val="0000CC"/>
              </a:solidFill>
            </a:rPr>
            <a:t> και της βιώσιμης δασοκομίας</a:t>
          </a:r>
          <a:r>
            <a:rPr lang="el-GR" sz="2800" u="none" dirty="0">
              <a:solidFill>
                <a:schemeClr val="tx1"/>
              </a:solidFill>
            </a:rPr>
            <a:t>.</a:t>
          </a:r>
        </a:p>
        <a:p>
          <a:pPr algn="ctr" rtl="0"/>
          <a:endParaRPr lang="el-GR" sz="2800" u="none" dirty="0">
            <a:solidFill>
              <a:schemeClr val="tx1"/>
            </a:solidFill>
          </a:endParaRPr>
        </a:p>
      </dgm:t>
    </dgm:pt>
    <dgm:pt modelId="{ACD53079-842A-49AD-A599-CE772A31EEAC}" type="parTrans" cxnId="{9A99AA7C-4915-45EF-BC39-F1F3DC9E3D77}">
      <dgm:prSet/>
      <dgm:spPr/>
      <dgm:t>
        <a:bodyPr/>
        <a:lstStyle/>
        <a:p>
          <a:endParaRPr lang="el-GR"/>
        </a:p>
      </dgm:t>
    </dgm:pt>
    <dgm:pt modelId="{E33FCCAE-247B-4383-A541-E1EE28AD1D3C}" type="sibTrans" cxnId="{9A99AA7C-4915-45EF-BC39-F1F3DC9E3D77}">
      <dgm:prSet/>
      <dgm:spPr/>
      <dgm:t>
        <a:bodyPr/>
        <a:lstStyle/>
        <a:p>
          <a:endParaRPr lang="el-GR"/>
        </a:p>
      </dgm:t>
    </dgm:pt>
    <dgm:pt modelId="{4462614E-7A29-4C6C-8C5C-60E5A15E2C5C}" type="pres">
      <dgm:prSet presAssocID="{B725F20C-1E29-4FDB-ABC3-FB81FC235EF0}" presName="Name0" presStyleCnt="0">
        <dgm:presLayoutVars>
          <dgm:dir/>
          <dgm:animLvl val="lvl"/>
          <dgm:resizeHandles val="exact"/>
        </dgm:presLayoutVars>
      </dgm:prSet>
      <dgm:spPr/>
    </dgm:pt>
    <dgm:pt modelId="{A523A79A-3931-485F-AEBA-C665E7BEEAC7}" type="pres">
      <dgm:prSet presAssocID="{02BC8F17-FB69-485D-B2F1-CFFA6C678B79}" presName="linNode" presStyleCnt="0"/>
      <dgm:spPr/>
    </dgm:pt>
    <dgm:pt modelId="{CB45DF33-845E-4780-A636-B1D5019D47F9}" type="pres">
      <dgm:prSet presAssocID="{02BC8F17-FB69-485D-B2F1-CFFA6C678B79}" presName="parentText" presStyleLbl="node1" presStyleIdx="0" presStyleCnt="1" custScaleX="277778">
        <dgm:presLayoutVars>
          <dgm:chMax val="1"/>
          <dgm:bulletEnabled val="1"/>
        </dgm:presLayoutVars>
      </dgm:prSet>
      <dgm:spPr/>
    </dgm:pt>
  </dgm:ptLst>
  <dgm:cxnLst>
    <dgm:cxn modelId="{240B796E-CA82-4617-9B4B-5728C1F7B7C3}" type="presOf" srcId="{02BC8F17-FB69-485D-B2F1-CFFA6C678B79}" destId="{CB45DF33-845E-4780-A636-B1D5019D47F9}" srcOrd="0" destOrd="0" presId="urn:microsoft.com/office/officeart/2005/8/layout/vList5"/>
    <dgm:cxn modelId="{9A99AA7C-4915-45EF-BC39-F1F3DC9E3D77}" srcId="{B725F20C-1E29-4FDB-ABC3-FB81FC235EF0}" destId="{02BC8F17-FB69-485D-B2F1-CFFA6C678B79}" srcOrd="0" destOrd="0" parTransId="{ACD53079-842A-49AD-A599-CE772A31EEAC}" sibTransId="{E33FCCAE-247B-4383-A541-E1EE28AD1D3C}"/>
    <dgm:cxn modelId="{836D31B4-743C-4FCD-85A3-6F7346F3A173}" type="presOf" srcId="{B725F20C-1E29-4FDB-ABC3-FB81FC235EF0}" destId="{4462614E-7A29-4C6C-8C5C-60E5A15E2C5C}" srcOrd="0" destOrd="0" presId="urn:microsoft.com/office/officeart/2005/8/layout/vList5"/>
    <dgm:cxn modelId="{1D90C796-61EF-4F60-8F9F-79DFE2A0541C}" type="presParOf" srcId="{4462614E-7A29-4C6C-8C5C-60E5A15E2C5C}" destId="{A523A79A-3931-485F-AEBA-C665E7BEEAC7}" srcOrd="0" destOrd="0" presId="urn:microsoft.com/office/officeart/2005/8/layout/vList5"/>
    <dgm:cxn modelId="{AB3DD856-72C0-4EE3-9189-C4DC2B8E1FC2}" type="presParOf" srcId="{A523A79A-3931-485F-AEBA-C665E7BEEAC7}" destId="{CB45DF33-845E-4780-A636-B1D5019D47F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custT="1"/>
      <dgm:spPr>
        <a:solidFill>
          <a:schemeClr val="accent2">
            <a:lumMod val="60000"/>
            <a:lumOff val="40000"/>
          </a:schemeClr>
        </a:solidFill>
      </dgm:spPr>
      <dgm:t>
        <a:bodyPr vert="vert270"/>
        <a:lstStyle/>
        <a:p>
          <a:r>
            <a:rPr lang="el-GR" sz="2000" dirty="0"/>
            <a:t>Κατηγορία 7:  Δικτύωση και συνεργασία </a:t>
          </a:r>
        </a:p>
        <a:p>
          <a:r>
            <a:rPr lang="el-GR" sz="2000" dirty="0" err="1">
              <a:solidFill>
                <a:srgbClr val="00FF00"/>
              </a:solidFill>
            </a:rPr>
            <a:t>Υπο</a:t>
          </a:r>
          <a:r>
            <a:rPr lang="el-GR" sz="2000" dirty="0">
              <a:solidFill>
                <a:srgbClr val="00FF00"/>
              </a:solidFill>
            </a:rPr>
            <a:t>- παρεμβάσεις</a:t>
          </a:r>
          <a:endParaRPr lang="el-GR" sz="2000"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7B8C5700-B852-415B-AA6A-A0BC5B67456B}" type="sibTrans" cxnId="{EF763C2A-FACD-41E1-992F-ED18DE76CA7C}">
      <dgm:prSet/>
      <dgm:spPr/>
      <dgm:t>
        <a:bodyPr/>
        <a:lstStyle/>
        <a:p>
          <a:endParaRPr lang="el-GR"/>
        </a:p>
      </dgm:t>
    </dgm:pt>
    <dgm:pt modelId="{6AC73B4E-7E22-409B-83D7-7618071D0E4F}" type="parTrans" cxnId="{EF763C2A-FACD-41E1-992F-ED18DE76CA7C}">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E7764ED5-E034-4E8D-A946-268EE05EDB47}" type="sibTrans" cxnId="{02FB71DE-1843-40B2-8470-A08BA5965467}">
      <dgm:prSet/>
      <dgm:spPr/>
      <dgm:t>
        <a:bodyPr/>
        <a:lstStyle/>
        <a:p>
          <a:endParaRPr lang="el-GR"/>
        </a:p>
      </dgm:t>
    </dgm:pt>
    <dgm:pt modelId="{10F41D43-5787-4925-BADE-8FCD89DA2BCC}" type="parTrans" cxnId="{02FB71DE-1843-40B2-8470-A08BA5965467}">
      <dgm:prSet/>
      <dgm:spPr/>
      <dgm:t>
        <a:bodyPr/>
        <a:lstStyle/>
        <a:p>
          <a:endParaRPr lang="el-GR"/>
        </a:p>
      </dgm:t>
    </dgm:pt>
    <dgm:pt modelId="{619EC385-CEDB-465A-A52F-6A4ABBC92486}">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E7EF0F78-602B-46D6-AA95-6FE34B086291}" type="parTrans" cxnId="{6EC5EACB-435E-43B6-8F35-FEC48788B109}">
      <dgm:prSet/>
      <dgm:spPr/>
      <dgm:t>
        <a:bodyPr/>
        <a:lstStyle/>
        <a:p>
          <a:endParaRPr lang="el-GR"/>
        </a:p>
      </dgm:t>
    </dgm:pt>
    <dgm:pt modelId="{1921BF9A-0FC8-4285-B6BF-C0834C0EAB5A}" type="sibTrans" cxnId="{6EC5EACB-435E-43B6-8F35-FEC48788B109}">
      <dgm:prSet/>
      <dgm:spPr/>
      <dgm:t>
        <a:bodyPr/>
        <a:lstStyle/>
        <a:p>
          <a:endParaRPr lang="el-GR"/>
        </a:p>
      </dgm:t>
    </dgm:pt>
    <dgm:pt modelId="{716557FC-E575-408B-B453-7DB65BC2BAA7}">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p>
      </dgm:t>
    </dgm:pt>
    <dgm:pt modelId="{5B4C8FB7-E9E0-48E3-A5C6-80753A7D123A}" type="parTrans" cxnId="{B0C291B1-05A0-4D02-A6A4-947D97BD786C}">
      <dgm:prSet/>
      <dgm:spPr/>
      <dgm:t>
        <a:bodyPr/>
        <a:lstStyle/>
        <a:p>
          <a:endParaRPr lang="el-GR"/>
        </a:p>
      </dgm:t>
    </dgm:pt>
    <dgm:pt modelId="{64B041A7-C520-4411-A5E5-32D270FA532F}" type="sibTrans" cxnId="{B0C291B1-05A0-4D02-A6A4-947D97BD786C}">
      <dgm:prSet/>
      <dgm:spPr/>
      <dgm:t>
        <a:bodyPr/>
        <a:lstStyle/>
        <a:p>
          <a:endParaRPr lang="el-GR"/>
        </a:p>
      </dgm:t>
    </dgm:pt>
    <dgm:pt modelId="{2DE3A37F-3C44-465E-A3AA-CDE0DD3C5192}">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chemeClr val="tx2">
                <a:lumMod val="60000"/>
                <a:lumOff val="40000"/>
              </a:schemeClr>
            </a:solidFill>
            <a:latin typeface="Calibri"/>
            <a:ea typeface="+mn-ea"/>
            <a:cs typeface="+mn-cs"/>
          </a:endParaRPr>
        </a:p>
      </dgm:t>
    </dgm:pt>
    <dgm:pt modelId="{A0B85E50-4207-4BF5-958D-2438C70174FC}" type="parTrans" cxnId="{EBC1738F-D4D1-4C15-BBF5-459B596BD23B}">
      <dgm:prSet/>
      <dgm:spPr/>
      <dgm:t>
        <a:bodyPr/>
        <a:lstStyle/>
        <a:p>
          <a:endParaRPr lang="el-GR"/>
        </a:p>
      </dgm:t>
    </dgm:pt>
    <dgm:pt modelId="{13701883-1E21-49E9-9E38-B11BBE7DD55F}" type="sibTrans" cxnId="{EBC1738F-D4D1-4C15-BBF5-459B596BD23B}">
      <dgm:prSet/>
      <dgm:spPr/>
      <dgm:t>
        <a:bodyPr/>
        <a:lstStyle/>
        <a:p>
          <a:endParaRPr lang="el-GR"/>
        </a:p>
      </dgm:t>
    </dgm:pt>
    <dgm:pt modelId="{B0CF1BEE-AA88-4A4A-9176-1847703EAB4F}">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schemeClr val="tx2">
                  <a:lumMod val="60000"/>
                  <a:lumOff val="40000"/>
                </a:schemeClr>
              </a:solidFill>
            </a:rPr>
            <a:t>Ποσοστό επιχορήγησης: 100%</a:t>
          </a:r>
          <a:endParaRPr lang="el-GR" sz="2400" kern="1200" dirty="0"/>
        </a:p>
      </dgm:t>
    </dgm:pt>
    <dgm:pt modelId="{BADDDE0D-B7C9-4A14-91C6-97F8FC7A9755}" type="parTrans" cxnId="{053D458E-6D24-4F65-87B0-70F954270B4D}">
      <dgm:prSet/>
      <dgm:spPr/>
      <dgm:t>
        <a:bodyPr/>
        <a:lstStyle/>
        <a:p>
          <a:endParaRPr lang="el-GR"/>
        </a:p>
      </dgm:t>
    </dgm:pt>
    <dgm:pt modelId="{C8397833-3BFF-49C1-91E7-2550D7D8F210}" type="sibTrans" cxnId="{053D458E-6D24-4F65-87B0-70F954270B4D}">
      <dgm:prSet/>
      <dgm:spPr/>
      <dgm:t>
        <a:bodyPr/>
        <a:lstStyle/>
        <a:p>
          <a:endParaRPr lang="el-GR"/>
        </a:p>
      </dgm:t>
    </dgm:pt>
    <dgm:pt modelId="{70109CF0-6855-47E5-B8F1-3FDF1D93457D}">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DCF124B1-4FDE-4536-A9DC-66C31E43C485}" type="parTrans" cxnId="{C4F07998-8739-4F7D-B3D2-5C8CDDF6035C}">
      <dgm:prSet/>
      <dgm:spPr/>
      <dgm:t>
        <a:bodyPr/>
        <a:lstStyle/>
        <a:p>
          <a:endParaRPr lang="el-GR"/>
        </a:p>
      </dgm:t>
    </dgm:pt>
    <dgm:pt modelId="{5A26DDA1-86B9-4874-AAA3-F62EC9C9BCC5}" type="sibTrans" cxnId="{C4F07998-8739-4F7D-B3D2-5C8CDDF6035C}">
      <dgm:prSet/>
      <dgm:spPr/>
      <dgm:t>
        <a:bodyPr/>
        <a:lstStyle/>
        <a:p>
          <a:endParaRPr lang="el-GR"/>
        </a:p>
      </dgm:t>
    </dgm:pt>
    <dgm:pt modelId="{87A0BE00-CE4B-4457-A887-76F6E6FF71B7}">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FAD16F42-C872-4875-845D-3898553B7FEC}" type="parTrans" cxnId="{298EB6B2-BEC1-4BEE-8D2B-A2943EE19721}">
      <dgm:prSet/>
      <dgm:spPr/>
      <dgm:t>
        <a:bodyPr/>
        <a:lstStyle/>
        <a:p>
          <a:endParaRPr lang="el-GR"/>
        </a:p>
      </dgm:t>
    </dgm:pt>
    <dgm:pt modelId="{9C072E7B-3E2B-4D0D-BF47-11D78D68525E}" type="sibTrans" cxnId="{298EB6B2-BEC1-4BEE-8D2B-A2943EE19721}">
      <dgm:prSet/>
      <dgm:spPr/>
      <dgm:t>
        <a:bodyPr/>
        <a:lstStyle/>
        <a:p>
          <a:endParaRPr lang="el-GR"/>
        </a:p>
      </dgm:t>
    </dgm:pt>
    <dgm:pt modelId="{6D6E3F3A-7F1C-4E5D-AA75-2F2393FF6741}">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0BE5B439-DA99-4D4C-8ED3-9C2BA541AFF6}" type="parTrans" cxnId="{9D9F5F7F-0025-41E7-8917-A69CB17E1349}">
      <dgm:prSet/>
      <dgm:spPr/>
      <dgm:t>
        <a:bodyPr/>
        <a:lstStyle/>
        <a:p>
          <a:endParaRPr lang="el-GR"/>
        </a:p>
      </dgm:t>
    </dgm:pt>
    <dgm:pt modelId="{9105AE7B-F555-4D0D-BE8F-A8C43328BF1A}" type="sibTrans" cxnId="{9D9F5F7F-0025-41E7-8917-A69CB17E1349}">
      <dgm:prSet/>
      <dgm:spPr/>
      <dgm:t>
        <a:bodyPr/>
        <a:lstStyle/>
        <a:p>
          <a:endParaRPr lang="el-GR"/>
        </a:p>
      </dgm:t>
    </dgm:pt>
    <dgm:pt modelId="{C35C73A7-AAEA-49F4-8C88-E1C4FCC60EB8}">
      <dgm:prSet phldrT="[Κείμενο]" custT="1"/>
      <dgm:spPr>
        <a:solidFill>
          <a:schemeClr val="accent6">
            <a:lumMod val="60000"/>
            <a:lumOff val="40000"/>
            <a:alpha val="90000"/>
          </a:schemeClr>
        </a:solidFill>
      </dgm:spPr>
      <dgm:t>
        <a:bodyPr/>
        <a:lstStyle/>
        <a:p>
          <a:pPr defTabSz="36000">
            <a:spcAft>
              <a:spcPts val="0"/>
            </a:spcAft>
          </a:pPr>
          <a:endParaRPr lang="el-GR" sz="2400" u="none" kern="1200" dirty="0">
            <a:solidFill>
              <a:schemeClr val="accent2">
                <a:lumMod val="50000"/>
              </a:schemeClr>
            </a:solidFill>
          </a:endParaRPr>
        </a:p>
      </dgm:t>
    </dgm:pt>
    <dgm:pt modelId="{62FF4B39-DA1B-4439-8717-6F8B392B63CF}" type="parTrans" cxnId="{322D9476-BF23-42BD-B6D1-5F02956D9291}">
      <dgm:prSet/>
      <dgm:spPr/>
      <dgm:t>
        <a:bodyPr/>
        <a:lstStyle/>
        <a:p>
          <a:endParaRPr lang="el-GR"/>
        </a:p>
      </dgm:t>
    </dgm:pt>
    <dgm:pt modelId="{7500D947-8C43-455B-B588-D59BEF3D7CCD}" type="sibTrans" cxnId="{322D9476-BF23-42BD-B6D1-5F02956D9291}">
      <dgm:prSet/>
      <dgm:spPr/>
      <dgm:t>
        <a:bodyPr/>
        <a:lstStyle/>
        <a:p>
          <a:endParaRPr lang="el-GR"/>
        </a:p>
      </dgm:t>
    </dgm:pt>
    <dgm:pt modelId="{BA7F2EB5-00A0-45AA-BE8C-9B919D2B4053}">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7C87BCDE-4CAB-482C-8688-A2282201CCE4}" type="parTrans" cxnId="{F94318C7-735B-4A54-9378-65264B50C97E}">
      <dgm:prSet/>
      <dgm:spPr/>
      <dgm:t>
        <a:bodyPr/>
        <a:lstStyle/>
        <a:p>
          <a:endParaRPr lang="el-GR"/>
        </a:p>
      </dgm:t>
    </dgm:pt>
    <dgm:pt modelId="{1C8504B7-C392-466B-9BC3-FBB8BD424C1E}" type="sibTrans" cxnId="{F94318C7-735B-4A54-9378-65264B50C97E}">
      <dgm:prSet/>
      <dgm:spPr/>
      <dgm:t>
        <a:bodyPr/>
        <a:lstStyle/>
        <a:p>
          <a:endParaRPr lang="el-GR"/>
        </a:p>
      </dgm:t>
    </dgm:pt>
    <dgm:pt modelId="{C20E008B-643F-41F3-A5CF-680C37A080E2}">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a:t>
          </a:r>
          <a:r>
            <a:rPr lang="el-GR" sz="2800" kern="1200" dirty="0">
              <a:solidFill>
                <a:schemeClr val="tx2">
                  <a:lumMod val="60000"/>
                  <a:lumOff val="40000"/>
                </a:schemeClr>
              </a:solidFill>
            </a:rPr>
            <a:t>0.000€</a:t>
          </a:r>
          <a:r>
            <a:rPr lang="el-GR" sz="2800" kern="1200" dirty="0"/>
            <a:t> </a:t>
          </a:r>
          <a:endParaRPr lang="el-GR" sz="2400" kern="1200" dirty="0"/>
        </a:p>
      </dgm:t>
    </dgm:pt>
    <dgm:pt modelId="{A3AC78C9-2566-4A23-A140-94D7BE73D539}" type="parTrans" cxnId="{BD18628C-1957-4D41-944C-92839E33B7BA}">
      <dgm:prSet/>
      <dgm:spPr/>
      <dgm:t>
        <a:bodyPr/>
        <a:lstStyle/>
        <a:p>
          <a:endParaRPr lang="el-GR"/>
        </a:p>
      </dgm:t>
    </dgm:pt>
    <dgm:pt modelId="{8841CB35-EF4D-4BB1-9702-DFDEFD34B694}" type="sibTrans" cxnId="{BD18628C-1957-4D41-944C-92839E33B7BA}">
      <dgm:prSet/>
      <dgm:spPr/>
      <dgm:t>
        <a:bodyPr/>
        <a:lstStyle/>
        <a:p>
          <a:endParaRPr lang="el-GR"/>
        </a:p>
      </dgm:t>
    </dgm:pt>
    <dgm:pt modelId="{009C8C9C-469B-4561-A6D1-212443241E96}">
      <dgm:prSet phldrT="[Κείμενο]" custT="1"/>
      <dgm:spPr>
        <a:solidFill>
          <a:schemeClr val="accent6">
            <a:lumMod val="60000"/>
            <a:lumOff val="40000"/>
            <a:alpha val="90000"/>
          </a:schemeClr>
        </a:solidFill>
      </dgm:spPr>
      <dgm:t>
        <a:bodyPr/>
        <a:lstStyle/>
        <a:p>
          <a:pPr defTabSz="36000">
            <a:spcAft>
              <a:spcPts val="0"/>
            </a:spcAft>
          </a:pPr>
          <a:r>
            <a:rPr lang="el-GR" sz="2400" u="none" kern="1200" dirty="0">
              <a:solidFill>
                <a:srgbClr val="FFFF00"/>
              </a:solidFill>
              <a:latin typeface="Calibri"/>
              <a:ea typeface="+mn-ea"/>
              <a:cs typeface="+mn-cs"/>
            </a:rPr>
            <a:t>Επιλέξιμες Πράξεις: </a:t>
          </a:r>
          <a:r>
            <a:rPr lang="el-GR" sz="2400" u="none" kern="1200" dirty="0">
              <a:solidFill>
                <a:schemeClr val="tx1"/>
              </a:solidFill>
              <a:latin typeface="Calibri"/>
              <a:ea typeface="+mn-ea"/>
              <a:cs typeface="+mn-cs"/>
            </a:rPr>
            <a:t> </a:t>
          </a:r>
          <a:r>
            <a:rPr lang="el-GR" sz="2000" u="none" kern="1200" dirty="0">
              <a:solidFill>
                <a:schemeClr val="tx1"/>
              </a:solidFill>
              <a:latin typeface="Calibri"/>
              <a:ea typeface="+mn-ea"/>
              <a:cs typeface="+mn-cs"/>
            </a:rPr>
            <a:t>πράξεις που αφορούν στην ίδρυση ενός συνεργατικού σχήματος με τη συμμετοχή τοπικών ιδιωτικών φορέων, με τη δυνατότητα συμμετοχής και τοπικών δημόσιων φορέων, για την προετοιμασία και σχεδίαση ενός σχεδίου δράσης εστιασμένου στην αντιμετώπιση ενός ή περισσοτέρων προβλημάτων της περιοχής</a:t>
          </a:r>
          <a:endParaRPr lang="el-GR" sz="2400" u="none" kern="1200" dirty="0"/>
        </a:p>
      </dgm:t>
    </dgm:pt>
    <dgm:pt modelId="{F23004C8-6C7C-40E8-B9AD-868DD0801D14}" type="parTrans" cxnId="{8E2EBEE2-F333-46C6-9668-85ED5C239594}">
      <dgm:prSet/>
      <dgm:spPr/>
      <dgm:t>
        <a:bodyPr/>
        <a:lstStyle/>
        <a:p>
          <a:endParaRPr lang="el-GR"/>
        </a:p>
      </dgm:t>
    </dgm:pt>
    <dgm:pt modelId="{EB5AD8C3-943A-42A9-82D5-FC3951804587}" type="sibTrans" cxnId="{8E2EBEE2-F333-46C6-9668-85ED5C239594}">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141048" custLinFactNeighborX="-517" custLinFactNeighborY="-4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682167" custScaleY="125122" custLinFactNeighborX="6523" custLinFactNeighborY="-612">
        <dgm:presLayoutVars>
          <dgm:bulletEnabled val="1"/>
        </dgm:presLayoutVars>
      </dgm:prSet>
      <dgm:spPr/>
    </dgm:pt>
  </dgm:ptLst>
  <dgm:cxnLst>
    <dgm:cxn modelId="{B726E201-4B1D-4773-B81C-0299FA3387A6}" type="presOf" srcId="{BA7F2EB5-00A0-45AA-BE8C-9B919D2B4053}" destId="{D586D58D-9240-4D2F-A42C-1E51D42F6618}" srcOrd="0" destOrd="8" presId="urn:microsoft.com/office/officeart/2005/8/layout/vList5"/>
    <dgm:cxn modelId="{33D58807-02EB-40BD-B393-8E08B8177DF2}" type="presOf" srcId="{716557FC-E575-408B-B453-7DB65BC2BAA7}" destId="{D586D58D-9240-4D2F-A42C-1E51D42F6618}" srcOrd="0" destOrd="6" presId="urn:microsoft.com/office/officeart/2005/8/layout/vList5"/>
    <dgm:cxn modelId="{0F99650B-D414-410D-91FD-009D137FC735}" type="presOf" srcId="{619EC385-CEDB-465A-A52F-6A4ABBC92486}" destId="{D586D58D-9240-4D2F-A42C-1E51D42F6618}" srcOrd="0" destOrd="7" presId="urn:microsoft.com/office/officeart/2005/8/layout/vList5"/>
    <dgm:cxn modelId="{6220AE19-DB81-4BBA-BBB3-FC85F797A55B}" type="presOf" srcId="{87A0BE00-CE4B-4457-A887-76F6E6FF71B7}" destId="{D586D58D-9240-4D2F-A42C-1E51D42F6618}" srcOrd="0" destOrd="1" presId="urn:microsoft.com/office/officeart/2005/8/layout/vList5"/>
    <dgm:cxn modelId="{EF763C2A-FACD-41E1-992F-ED18DE76CA7C}" srcId="{378634FF-2D04-486F-8E25-7C9D070E5777}" destId="{D5DEEC25-E5ED-47CF-A044-A3A21EE82872}" srcOrd="4" destOrd="0" parTransId="{6AC73B4E-7E22-409B-83D7-7618071D0E4F}" sibTransId="{7B8C5700-B852-415B-AA6A-A0BC5B67456B}"/>
    <dgm:cxn modelId="{46708A2C-A6BD-4CC9-B8E2-AC9E758D0FD7}" type="presOf" srcId="{B0CF1BEE-AA88-4A4A-9176-1847703EAB4F}" destId="{D586D58D-9240-4D2F-A42C-1E51D42F6618}" srcOrd="0" destOrd="10" presId="urn:microsoft.com/office/officeart/2005/8/layout/vList5"/>
    <dgm:cxn modelId="{6809C063-70F6-4BF8-87BD-2FB37CB1F971}" type="presOf" srcId="{378634FF-2D04-486F-8E25-7C9D070E5777}" destId="{DD96D38E-FD58-4094-9503-AFBF1AD2E4D4}" srcOrd="0" destOrd="0" presId="urn:microsoft.com/office/officeart/2005/8/layout/vList5"/>
    <dgm:cxn modelId="{0FCBFD54-AB15-474B-B740-5C32262FFBF4}" type="presOf" srcId="{009C8C9C-469B-4561-A6D1-212443241E96}" destId="{D586D58D-9240-4D2F-A42C-1E51D42F6618}" srcOrd="0" destOrd="5" presId="urn:microsoft.com/office/officeart/2005/8/layout/vList5"/>
    <dgm:cxn modelId="{322D9476-BF23-42BD-B6D1-5F02956D9291}" srcId="{378634FF-2D04-486F-8E25-7C9D070E5777}" destId="{C35C73A7-AAEA-49F4-8C88-E1C4FCC60EB8}" srcOrd="3" destOrd="0" parTransId="{62FF4B39-DA1B-4439-8717-6F8B392B63CF}" sibTransId="{7500D947-8C43-455B-B588-D59BEF3D7CCD}"/>
    <dgm:cxn modelId="{63348F79-5CF8-47B1-BECC-1D4A79C7CD01}" type="presOf" srcId="{6D6E3F3A-7F1C-4E5D-AA75-2F2393FF6741}" destId="{D586D58D-9240-4D2F-A42C-1E51D42F6618}" srcOrd="0" destOrd="2" presId="urn:microsoft.com/office/officeart/2005/8/layout/vList5"/>
    <dgm:cxn modelId="{9D9F5F7F-0025-41E7-8917-A69CB17E1349}" srcId="{378634FF-2D04-486F-8E25-7C9D070E5777}" destId="{6D6E3F3A-7F1C-4E5D-AA75-2F2393FF6741}" srcOrd="2" destOrd="0" parTransId="{0BE5B439-DA99-4D4C-8ED3-9C2BA541AFF6}" sibTransId="{9105AE7B-F555-4D0D-BE8F-A8C43328BF1A}"/>
    <dgm:cxn modelId="{BD18628C-1957-4D41-944C-92839E33B7BA}" srcId="{378634FF-2D04-486F-8E25-7C9D070E5777}" destId="{C20E008B-643F-41F3-A5CF-680C37A080E2}" srcOrd="9" destOrd="0" parTransId="{A3AC78C9-2566-4A23-A140-94D7BE73D539}" sibTransId="{8841CB35-EF4D-4BB1-9702-DFDEFD34B694}"/>
    <dgm:cxn modelId="{053D458E-6D24-4F65-87B0-70F954270B4D}" srcId="{378634FF-2D04-486F-8E25-7C9D070E5777}" destId="{B0CF1BEE-AA88-4A4A-9176-1847703EAB4F}" srcOrd="10" destOrd="0" parTransId="{BADDDE0D-B7C9-4A14-91C6-97F8FC7A9755}" sibTransId="{C8397833-3BFF-49C1-91E7-2550D7D8F210}"/>
    <dgm:cxn modelId="{EBC1738F-D4D1-4C15-BBF5-459B596BD23B}" srcId="{378634FF-2D04-486F-8E25-7C9D070E5777}" destId="{2DE3A37F-3C44-465E-A3AA-CDE0DD3C5192}" srcOrd="11" destOrd="0" parTransId="{A0B85E50-4207-4BF5-958D-2438C70174FC}" sibTransId="{13701883-1E21-49E9-9E38-B11BBE7DD55F}"/>
    <dgm:cxn modelId="{AA14B092-8BB6-4B0C-8336-D90B6FCA9EC8}" type="presOf" srcId="{2DE3A37F-3C44-465E-A3AA-CDE0DD3C5192}" destId="{D586D58D-9240-4D2F-A42C-1E51D42F6618}" srcOrd="0" destOrd="11" presId="urn:microsoft.com/office/officeart/2005/8/layout/vList5"/>
    <dgm:cxn modelId="{C4F07998-8739-4F7D-B3D2-5C8CDDF6035C}" srcId="{378634FF-2D04-486F-8E25-7C9D070E5777}" destId="{70109CF0-6855-47E5-B8F1-3FDF1D93457D}" srcOrd="0" destOrd="0" parTransId="{DCF124B1-4FDE-4536-A9DC-66C31E43C485}" sibTransId="{5A26DDA1-86B9-4874-AAA3-F62EC9C9BCC5}"/>
    <dgm:cxn modelId="{580E33A0-7300-4CEB-848E-05291C7F8405}" type="presOf" srcId="{7A812E6A-7CE0-4AC1-9A29-9E599861DD73}" destId="{B6F6A4B2-8322-4B5F-8DCC-20A87ABACA76}" srcOrd="0" destOrd="0"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B0C291B1-05A0-4D02-A6A4-947D97BD786C}" srcId="{378634FF-2D04-486F-8E25-7C9D070E5777}" destId="{716557FC-E575-408B-B453-7DB65BC2BAA7}" srcOrd="6" destOrd="0" parTransId="{5B4C8FB7-E9E0-48E3-A5C6-80753A7D123A}" sibTransId="{64B041A7-C520-4411-A5E5-32D270FA532F}"/>
    <dgm:cxn modelId="{298EB6B2-BEC1-4BEE-8D2B-A2943EE19721}" srcId="{378634FF-2D04-486F-8E25-7C9D070E5777}" destId="{87A0BE00-CE4B-4457-A887-76F6E6FF71B7}" srcOrd="1" destOrd="0" parTransId="{FAD16F42-C872-4875-845D-3898553B7FEC}" sibTransId="{9C072E7B-3E2B-4D0D-BF47-11D78D68525E}"/>
    <dgm:cxn modelId="{3CE1B2C4-A16C-40AB-A7E1-782325D914C9}" type="presOf" srcId="{D5DEEC25-E5ED-47CF-A044-A3A21EE82872}" destId="{D586D58D-9240-4D2F-A42C-1E51D42F6618}" srcOrd="0" destOrd="4" presId="urn:microsoft.com/office/officeart/2005/8/layout/vList5"/>
    <dgm:cxn modelId="{F94318C7-735B-4A54-9378-65264B50C97E}" srcId="{378634FF-2D04-486F-8E25-7C9D070E5777}" destId="{BA7F2EB5-00A0-45AA-BE8C-9B919D2B4053}" srcOrd="8" destOrd="0" parTransId="{7C87BCDE-4CAB-482C-8688-A2282201CCE4}" sibTransId="{1C8504B7-C392-466B-9BC3-FBB8BD424C1E}"/>
    <dgm:cxn modelId="{6EC5EACB-435E-43B6-8F35-FEC48788B109}" srcId="{378634FF-2D04-486F-8E25-7C9D070E5777}" destId="{619EC385-CEDB-465A-A52F-6A4ABBC92486}" srcOrd="7" destOrd="0" parTransId="{E7EF0F78-602B-46D6-AA95-6FE34B086291}" sibTransId="{1921BF9A-0FC8-4285-B6BF-C0834C0EAB5A}"/>
    <dgm:cxn modelId="{657015D2-4677-44BA-BB8A-1D7A0C9F33C7}" type="presOf" srcId="{B1B49C2A-965E-4862-AF48-05BEC8FA4A9E}" destId="{D586D58D-9240-4D2F-A42C-1E51D42F6618}" srcOrd="0" destOrd="12" presId="urn:microsoft.com/office/officeart/2005/8/layout/vList5"/>
    <dgm:cxn modelId="{02FB71DE-1843-40B2-8470-A08BA5965467}" srcId="{378634FF-2D04-486F-8E25-7C9D070E5777}" destId="{B1B49C2A-965E-4862-AF48-05BEC8FA4A9E}" srcOrd="12" destOrd="0" parTransId="{10F41D43-5787-4925-BADE-8FCD89DA2BCC}" sibTransId="{E7764ED5-E034-4E8D-A946-268EE05EDB47}"/>
    <dgm:cxn modelId="{8E2EBEE2-F333-46C6-9668-85ED5C239594}" srcId="{378634FF-2D04-486F-8E25-7C9D070E5777}" destId="{009C8C9C-469B-4561-A6D1-212443241E96}" srcOrd="5" destOrd="0" parTransId="{F23004C8-6C7C-40E8-B9AD-868DD0801D14}" sibTransId="{EB5AD8C3-943A-42A9-82D5-FC3951804587}"/>
    <dgm:cxn modelId="{7641E1E3-399A-4ECD-B090-80F24FD4CA13}" type="presOf" srcId="{C35C73A7-AAEA-49F4-8C88-E1C4FCC60EB8}" destId="{D586D58D-9240-4D2F-A42C-1E51D42F6618}" srcOrd="0" destOrd="3" presId="urn:microsoft.com/office/officeart/2005/8/layout/vList5"/>
    <dgm:cxn modelId="{7F4818EF-5FBE-4B7C-B9D0-87E0FF1E992B}" type="presOf" srcId="{70109CF0-6855-47E5-B8F1-3FDF1D93457D}" destId="{D586D58D-9240-4D2F-A42C-1E51D42F6618}" srcOrd="0" destOrd="0" presId="urn:microsoft.com/office/officeart/2005/8/layout/vList5"/>
    <dgm:cxn modelId="{9B6C2FF3-7C8C-423B-AA25-CB1EA0EECCBB}" type="presOf" srcId="{C20E008B-643F-41F3-A5CF-680C37A080E2}" destId="{D586D58D-9240-4D2F-A42C-1E51D42F6618}" srcOrd="0" destOrd="9" presId="urn:microsoft.com/office/officeart/2005/8/layout/vList5"/>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352377-0EAE-4AC6-97EA-D2B0FE1979FD}"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l-GR"/>
        </a:p>
      </dgm:t>
    </dgm:pt>
    <dgm:pt modelId="{9029FAF1-0209-47C5-8416-880548A21E73}">
      <dgm:prSet custT="1"/>
      <dgm:spPr/>
      <dgm:t>
        <a:bodyPr/>
        <a:lstStyle/>
        <a:p>
          <a:pPr rtl="0"/>
          <a:r>
            <a:rPr lang="el-GR" sz="1800" dirty="0"/>
            <a:t>Διατηρεί τα βασικά του χαρακτηριστικά και την φιλοσοφία της </a:t>
          </a:r>
          <a:r>
            <a:rPr lang="el-GR" sz="1800" dirty="0" err="1"/>
            <a:t>τοπικότητας</a:t>
          </a:r>
          <a:r>
            <a:rPr lang="en-US" sz="1800" dirty="0"/>
            <a:t>, </a:t>
          </a:r>
          <a:r>
            <a:rPr lang="el-GR" sz="1800" dirty="0"/>
            <a:t>της ολοκληρωμένης στρατηγικής και της  «</a:t>
          </a:r>
          <a:r>
            <a:rPr lang="en-US" sz="1800" dirty="0" err="1"/>
            <a:t>botton</a:t>
          </a:r>
          <a:r>
            <a:rPr lang="en-US" sz="1800" dirty="0"/>
            <a:t> up</a:t>
          </a:r>
          <a:r>
            <a:rPr lang="el-GR" sz="1800" dirty="0"/>
            <a:t>»</a:t>
          </a:r>
          <a:r>
            <a:rPr lang="en-US" sz="1800" dirty="0"/>
            <a:t> </a:t>
          </a:r>
          <a:r>
            <a:rPr lang="el-GR" sz="1800" dirty="0"/>
            <a:t>προσέγγισης </a:t>
          </a:r>
        </a:p>
      </dgm:t>
    </dgm:pt>
    <dgm:pt modelId="{75DE4904-4275-467F-A5A7-B8D2F30ADB7F}" type="parTrans" cxnId="{9CCADD21-D9ED-4BF0-A456-C21809206676}">
      <dgm:prSet/>
      <dgm:spPr/>
      <dgm:t>
        <a:bodyPr/>
        <a:lstStyle/>
        <a:p>
          <a:endParaRPr lang="el-GR" sz="1800"/>
        </a:p>
      </dgm:t>
    </dgm:pt>
    <dgm:pt modelId="{A86F2C91-DE21-4BA8-B76F-23491EDBD090}" type="sibTrans" cxnId="{9CCADD21-D9ED-4BF0-A456-C21809206676}">
      <dgm:prSet custT="1"/>
      <dgm:spPr/>
      <dgm:t>
        <a:bodyPr/>
        <a:lstStyle/>
        <a:p>
          <a:endParaRPr lang="el-GR" sz="1800" dirty="0"/>
        </a:p>
      </dgm:t>
    </dgm:pt>
    <dgm:pt modelId="{E81036E6-EA47-41CE-9E53-D81996A91A9D}">
      <dgm:prSet custT="1"/>
      <dgm:spPr/>
      <dgm:t>
        <a:bodyPr/>
        <a:lstStyle/>
        <a:p>
          <a:pPr rtl="0"/>
          <a:r>
            <a:rPr lang="el-GR" sz="1800" kern="1200" dirty="0"/>
            <a:t>Δίνει έμφαση </a:t>
          </a:r>
          <a:r>
            <a:rPr lang="el-GR" sz="1800" kern="1200" dirty="0">
              <a:solidFill>
                <a:srgbClr val="FFFF00"/>
              </a:solidFill>
            </a:rPr>
            <a:t>όμως  </a:t>
          </a:r>
          <a:r>
            <a:rPr lang="el-GR" sz="1800" kern="1200" dirty="0">
              <a:solidFill>
                <a:schemeClr val="bg1"/>
              </a:solidFill>
            </a:rPr>
            <a:t>στην ανάπτυξη </a:t>
          </a:r>
          <a:r>
            <a:rPr lang="el-GR" sz="1800" kern="1200" dirty="0">
              <a:solidFill>
                <a:prstClr val="white"/>
              </a:solidFill>
              <a:latin typeface="Calibri"/>
              <a:ea typeface="+mn-ea"/>
              <a:cs typeface="+mn-cs"/>
            </a:rPr>
            <a:t>συνεργατικών</a:t>
          </a:r>
          <a:r>
            <a:rPr lang="el-GR" sz="1800" kern="1200" dirty="0">
              <a:solidFill>
                <a:schemeClr val="bg1"/>
              </a:solidFill>
            </a:rPr>
            <a:t> δράσεων και πρωτοβουλιών με κοινωνική </a:t>
          </a:r>
        </a:p>
        <a:p>
          <a:r>
            <a:rPr lang="el-GR" sz="1800" kern="1200" dirty="0">
              <a:solidFill>
                <a:schemeClr val="bg1"/>
              </a:solidFill>
            </a:rPr>
            <a:t>και περιβαλλοντική διάσταση. </a:t>
          </a:r>
        </a:p>
      </dgm:t>
    </dgm:pt>
    <dgm:pt modelId="{1221BE39-E868-49EE-B251-12DA2789A600}" type="parTrans" cxnId="{AFBD018F-EE2D-47CD-9348-900319C0EA35}">
      <dgm:prSet/>
      <dgm:spPr/>
      <dgm:t>
        <a:bodyPr/>
        <a:lstStyle/>
        <a:p>
          <a:endParaRPr lang="el-GR" sz="1800"/>
        </a:p>
      </dgm:t>
    </dgm:pt>
    <dgm:pt modelId="{A772A212-B7CE-4E0E-B597-AF860E958F82}" type="sibTrans" cxnId="{AFBD018F-EE2D-47CD-9348-900319C0EA35}">
      <dgm:prSet custT="1"/>
      <dgm:spPr/>
      <dgm:t>
        <a:bodyPr/>
        <a:lstStyle/>
        <a:p>
          <a:endParaRPr lang="el-GR" sz="1800" dirty="0"/>
        </a:p>
      </dgm:t>
    </dgm:pt>
    <dgm:pt modelId="{61A6332D-2E9D-41C5-AB73-D596D26EDD2A}">
      <dgm:prSet custT="1"/>
      <dgm:spPr/>
      <dgm:t>
        <a:bodyPr/>
        <a:lstStyle/>
        <a:p>
          <a:pPr rtl="0"/>
          <a:r>
            <a:rPr lang="el-GR" sz="1800" dirty="0"/>
            <a:t>Το νέο πρόγραμμα </a:t>
          </a:r>
          <a:r>
            <a:rPr lang="en-US" sz="1800" dirty="0"/>
            <a:t>LEADER</a:t>
          </a:r>
          <a:r>
            <a:rPr lang="el-GR" sz="1800" dirty="0"/>
            <a:t>:</a:t>
          </a:r>
        </a:p>
      </dgm:t>
    </dgm:pt>
    <dgm:pt modelId="{F8176A56-F279-4BA7-BA13-ECF8CB591CC8}" type="sibTrans" cxnId="{AB085595-F67D-4555-BFDD-A75FE43E3B86}">
      <dgm:prSet custT="1"/>
      <dgm:spPr/>
      <dgm:t>
        <a:bodyPr/>
        <a:lstStyle/>
        <a:p>
          <a:endParaRPr lang="el-GR" sz="1800"/>
        </a:p>
      </dgm:t>
    </dgm:pt>
    <dgm:pt modelId="{EAECBE09-FBB4-4342-B8B0-3066BF994881}" type="parTrans" cxnId="{AB085595-F67D-4555-BFDD-A75FE43E3B86}">
      <dgm:prSet/>
      <dgm:spPr/>
      <dgm:t>
        <a:bodyPr/>
        <a:lstStyle/>
        <a:p>
          <a:endParaRPr lang="el-GR" sz="1800"/>
        </a:p>
      </dgm:t>
    </dgm:pt>
    <dgm:pt modelId="{26387090-866A-4F1F-9601-1AB0C5EFDB4C}" type="pres">
      <dgm:prSet presAssocID="{B6352377-0EAE-4AC6-97EA-D2B0FE1979FD}" presName="Name0" presStyleCnt="0">
        <dgm:presLayoutVars>
          <dgm:dir/>
          <dgm:resizeHandles val="exact"/>
        </dgm:presLayoutVars>
      </dgm:prSet>
      <dgm:spPr/>
    </dgm:pt>
    <dgm:pt modelId="{E2C0DA26-4536-434C-9069-AF167776F9A8}" type="pres">
      <dgm:prSet presAssocID="{61A6332D-2E9D-41C5-AB73-D596D26EDD2A}" presName="node" presStyleLbl="node1" presStyleIdx="0" presStyleCnt="3" custScaleX="223625" custScaleY="83860" custRadScaleRad="83628" custRadScaleInc="-18912">
        <dgm:presLayoutVars>
          <dgm:bulletEnabled val="1"/>
        </dgm:presLayoutVars>
      </dgm:prSet>
      <dgm:spPr/>
    </dgm:pt>
    <dgm:pt modelId="{83C84E5E-89AC-4ABE-9639-8CA4CEF30409}" type="pres">
      <dgm:prSet presAssocID="{F8176A56-F279-4BA7-BA13-ECF8CB591CC8}" presName="sibTrans" presStyleLbl="sibTrans2D1" presStyleIdx="0" presStyleCnt="3" custFlipHor="1" custScaleX="111526" custScaleY="293850"/>
      <dgm:spPr/>
    </dgm:pt>
    <dgm:pt modelId="{6EF1C84A-70F6-4887-A9E2-91E8ED46BE22}" type="pres">
      <dgm:prSet presAssocID="{F8176A56-F279-4BA7-BA13-ECF8CB591CC8}" presName="connectorText" presStyleLbl="sibTrans2D1" presStyleIdx="0" presStyleCnt="3"/>
      <dgm:spPr/>
    </dgm:pt>
    <dgm:pt modelId="{B6EA8330-751F-424F-8F6C-AD11FFFBD2A0}" type="pres">
      <dgm:prSet presAssocID="{9029FAF1-0209-47C5-8416-880548A21E73}" presName="node" presStyleLbl="node1" presStyleIdx="1" presStyleCnt="3" custScaleX="151728" custScaleY="115045" custRadScaleRad="93034" custRadScaleInc="241232">
        <dgm:presLayoutVars>
          <dgm:bulletEnabled val="1"/>
        </dgm:presLayoutVars>
      </dgm:prSet>
      <dgm:spPr/>
    </dgm:pt>
    <dgm:pt modelId="{48957A17-3C85-499E-AD6F-E09C5F83A666}" type="pres">
      <dgm:prSet presAssocID="{A86F2C91-DE21-4BA8-B76F-23491EDBD090}" presName="sibTrans" presStyleLbl="sibTrans2D1" presStyleIdx="1" presStyleCnt="3" custScaleX="240530" custLinFactY="38015" custLinFactNeighborX="-43055" custLinFactNeighborY="100000"/>
      <dgm:spPr/>
    </dgm:pt>
    <dgm:pt modelId="{929209FE-EA87-4D80-8415-82BE494D1271}" type="pres">
      <dgm:prSet presAssocID="{A86F2C91-DE21-4BA8-B76F-23491EDBD090}" presName="connectorText" presStyleLbl="sibTrans2D1" presStyleIdx="1" presStyleCnt="3"/>
      <dgm:spPr/>
    </dgm:pt>
    <dgm:pt modelId="{84296EB3-BD0E-465F-A33F-31393C655EE8}" type="pres">
      <dgm:prSet presAssocID="{E81036E6-EA47-41CE-9E53-D81996A91A9D}" presName="node" presStyleLbl="node1" presStyleIdx="2" presStyleCnt="3" custScaleX="161317" custScaleY="220462" custRadScaleRad="94474" custRadScaleInc="-213722">
        <dgm:presLayoutVars>
          <dgm:bulletEnabled val="1"/>
        </dgm:presLayoutVars>
      </dgm:prSet>
      <dgm:spPr/>
    </dgm:pt>
    <dgm:pt modelId="{D34BF5F6-C679-433F-B643-DAFD21C2ED71}" type="pres">
      <dgm:prSet presAssocID="{A772A212-B7CE-4E0E-B597-AF860E958F82}" presName="sibTrans" presStyleLbl="sibTrans2D1" presStyleIdx="2" presStyleCnt="3" custScaleX="229962"/>
      <dgm:spPr/>
    </dgm:pt>
    <dgm:pt modelId="{C797D590-A644-4347-93D2-A718AA5AE109}" type="pres">
      <dgm:prSet presAssocID="{A772A212-B7CE-4E0E-B597-AF860E958F82}" presName="connectorText" presStyleLbl="sibTrans2D1" presStyleIdx="2" presStyleCnt="3"/>
      <dgm:spPr/>
    </dgm:pt>
  </dgm:ptLst>
  <dgm:cxnLst>
    <dgm:cxn modelId="{956F5B02-5355-4A9D-91EB-03CCF62EB0A2}" type="presOf" srcId="{B6352377-0EAE-4AC6-97EA-D2B0FE1979FD}" destId="{26387090-866A-4F1F-9601-1AB0C5EFDB4C}" srcOrd="0" destOrd="0" presId="urn:microsoft.com/office/officeart/2005/8/layout/cycle7"/>
    <dgm:cxn modelId="{445A7302-1FEE-4359-B7FC-5EC488EBA9A9}" type="presOf" srcId="{A772A212-B7CE-4E0E-B597-AF860E958F82}" destId="{C797D590-A644-4347-93D2-A718AA5AE109}" srcOrd="1" destOrd="0" presId="urn:microsoft.com/office/officeart/2005/8/layout/cycle7"/>
    <dgm:cxn modelId="{9CCADD21-D9ED-4BF0-A456-C21809206676}" srcId="{B6352377-0EAE-4AC6-97EA-D2B0FE1979FD}" destId="{9029FAF1-0209-47C5-8416-880548A21E73}" srcOrd="1" destOrd="0" parTransId="{75DE4904-4275-467F-A5A7-B8D2F30ADB7F}" sibTransId="{A86F2C91-DE21-4BA8-B76F-23491EDBD090}"/>
    <dgm:cxn modelId="{08473358-E4FD-4999-83D9-62BD900D1043}" type="presOf" srcId="{F8176A56-F279-4BA7-BA13-ECF8CB591CC8}" destId="{6EF1C84A-70F6-4887-A9E2-91E8ED46BE22}" srcOrd="1" destOrd="0" presId="urn:microsoft.com/office/officeart/2005/8/layout/cycle7"/>
    <dgm:cxn modelId="{FAF9C279-46E3-4EA2-939E-6DA9B4C96F21}" type="presOf" srcId="{61A6332D-2E9D-41C5-AB73-D596D26EDD2A}" destId="{E2C0DA26-4536-434C-9069-AF167776F9A8}" srcOrd="0" destOrd="0" presId="urn:microsoft.com/office/officeart/2005/8/layout/cycle7"/>
    <dgm:cxn modelId="{AFBD018F-EE2D-47CD-9348-900319C0EA35}" srcId="{B6352377-0EAE-4AC6-97EA-D2B0FE1979FD}" destId="{E81036E6-EA47-41CE-9E53-D81996A91A9D}" srcOrd="2" destOrd="0" parTransId="{1221BE39-E868-49EE-B251-12DA2789A600}" sibTransId="{A772A212-B7CE-4E0E-B597-AF860E958F82}"/>
    <dgm:cxn modelId="{EC38A48F-A06E-47A9-9E7A-2F0A10EE9F1B}" type="presOf" srcId="{A772A212-B7CE-4E0E-B597-AF860E958F82}" destId="{D34BF5F6-C679-433F-B643-DAFD21C2ED71}" srcOrd="0" destOrd="0" presId="urn:microsoft.com/office/officeart/2005/8/layout/cycle7"/>
    <dgm:cxn modelId="{AB085595-F67D-4555-BFDD-A75FE43E3B86}" srcId="{B6352377-0EAE-4AC6-97EA-D2B0FE1979FD}" destId="{61A6332D-2E9D-41C5-AB73-D596D26EDD2A}" srcOrd="0" destOrd="0" parTransId="{EAECBE09-FBB4-4342-B8B0-3066BF994881}" sibTransId="{F8176A56-F279-4BA7-BA13-ECF8CB591CC8}"/>
    <dgm:cxn modelId="{992FB797-D894-4C71-B0AD-ED39B16B8E15}" type="presOf" srcId="{A86F2C91-DE21-4BA8-B76F-23491EDBD090}" destId="{929209FE-EA87-4D80-8415-82BE494D1271}" srcOrd="1" destOrd="0" presId="urn:microsoft.com/office/officeart/2005/8/layout/cycle7"/>
    <dgm:cxn modelId="{A05FCBB6-8E06-4505-9BF8-5393102389E6}" type="presOf" srcId="{E81036E6-EA47-41CE-9E53-D81996A91A9D}" destId="{84296EB3-BD0E-465F-A33F-31393C655EE8}" srcOrd="0" destOrd="0" presId="urn:microsoft.com/office/officeart/2005/8/layout/cycle7"/>
    <dgm:cxn modelId="{B21739BF-F72E-4851-8E6A-CF8C80C733A7}" type="presOf" srcId="{A86F2C91-DE21-4BA8-B76F-23491EDBD090}" destId="{48957A17-3C85-499E-AD6F-E09C5F83A666}" srcOrd="0" destOrd="0" presId="urn:microsoft.com/office/officeart/2005/8/layout/cycle7"/>
    <dgm:cxn modelId="{BBA919D0-892C-4987-BC3C-BB6AF5B272BF}" type="presOf" srcId="{9029FAF1-0209-47C5-8416-880548A21E73}" destId="{B6EA8330-751F-424F-8F6C-AD11FFFBD2A0}" srcOrd="0" destOrd="0" presId="urn:microsoft.com/office/officeart/2005/8/layout/cycle7"/>
    <dgm:cxn modelId="{A25937E2-9C88-45E4-86F4-4F3F8AE1FA5E}" type="presOf" srcId="{F8176A56-F279-4BA7-BA13-ECF8CB591CC8}" destId="{83C84E5E-89AC-4ABE-9639-8CA4CEF30409}" srcOrd="0" destOrd="0" presId="urn:microsoft.com/office/officeart/2005/8/layout/cycle7"/>
    <dgm:cxn modelId="{634E48BB-84FE-40D7-83E8-1CE674293A2A}" type="presParOf" srcId="{26387090-866A-4F1F-9601-1AB0C5EFDB4C}" destId="{E2C0DA26-4536-434C-9069-AF167776F9A8}" srcOrd="0" destOrd="0" presId="urn:microsoft.com/office/officeart/2005/8/layout/cycle7"/>
    <dgm:cxn modelId="{15260E5C-077B-4F38-8E49-AC0A74398F9B}" type="presParOf" srcId="{26387090-866A-4F1F-9601-1AB0C5EFDB4C}" destId="{83C84E5E-89AC-4ABE-9639-8CA4CEF30409}" srcOrd="1" destOrd="0" presId="urn:microsoft.com/office/officeart/2005/8/layout/cycle7"/>
    <dgm:cxn modelId="{25660B6F-751B-4617-BA19-58422C9DBCCA}" type="presParOf" srcId="{83C84E5E-89AC-4ABE-9639-8CA4CEF30409}" destId="{6EF1C84A-70F6-4887-A9E2-91E8ED46BE22}" srcOrd="0" destOrd="0" presId="urn:microsoft.com/office/officeart/2005/8/layout/cycle7"/>
    <dgm:cxn modelId="{F3A208FA-184C-4068-8161-683113E1EB2C}" type="presParOf" srcId="{26387090-866A-4F1F-9601-1AB0C5EFDB4C}" destId="{B6EA8330-751F-424F-8F6C-AD11FFFBD2A0}" srcOrd="2" destOrd="0" presId="urn:microsoft.com/office/officeart/2005/8/layout/cycle7"/>
    <dgm:cxn modelId="{2D6F1D72-F277-4BF9-B581-F2F436728B0E}" type="presParOf" srcId="{26387090-866A-4F1F-9601-1AB0C5EFDB4C}" destId="{48957A17-3C85-499E-AD6F-E09C5F83A666}" srcOrd="3" destOrd="0" presId="urn:microsoft.com/office/officeart/2005/8/layout/cycle7"/>
    <dgm:cxn modelId="{2164EBD1-22BC-446D-A660-A0C32E306209}" type="presParOf" srcId="{48957A17-3C85-499E-AD6F-E09C5F83A666}" destId="{929209FE-EA87-4D80-8415-82BE494D1271}" srcOrd="0" destOrd="0" presId="urn:microsoft.com/office/officeart/2005/8/layout/cycle7"/>
    <dgm:cxn modelId="{AA9B78AC-5604-4A0A-958E-A3CC3A16FEBE}" type="presParOf" srcId="{26387090-866A-4F1F-9601-1AB0C5EFDB4C}" destId="{84296EB3-BD0E-465F-A33F-31393C655EE8}" srcOrd="4" destOrd="0" presId="urn:microsoft.com/office/officeart/2005/8/layout/cycle7"/>
    <dgm:cxn modelId="{7BBB6201-55C5-446C-8C08-9C90B6B464FD}" type="presParOf" srcId="{26387090-866A-4F1F-9601-1AB0C5EFDB4C}" destId="{D34BF5F6-C679-433F-B643-DAFD21C2ED71}" srcOrd="5" destOrd="0" presId="urn:microsoft.com/office/officeart/2005/8/layout/cycle7"/>
    <dgm:cxn modelId="{FBDE9DA3-C9C9-4D9E-95C8-F258BAC8751C}" type="presParOf" srcId="{D34BF5F6-C679-433F-B643-DAFD21C2ED71}" destId="{C797D590-A644-4347-93D2-A718AA5AE109}"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dgm:spPr>
        <a:solidFill>
          <a:schemeClr val="accent2">
            <a:lumMod val="60000"/>
            <a:lumOff val="40000"/>
          </a:schemeClr>
        </a:solidFill>
      </dgm:spPr>
      <dgm:t>
        <a:bodyPr vert="vert270"/>
        <a:lstStyle/>
        <a:p>
          <a:r>
            <a:rPr lang="el-GR" dirty="0"/>
            <a:t>Κατηγορια 1: Ενδυναμωση της τοπικης οικονομιας</a:t>
          </a:r>
        </a:p>
        <a:p>
          <a:endParaRPr lang="el-GR"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092A375E-3339-45C6-8C1F-89E754D5E51D}">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chemeClr val="tx2">
                  <a:lumMod val="60000"/>
                  <a:lumOff val="40000"/>
                </a:schemeClr>
              </a:solidFill>
            </a:rPr>
            <a:t>300.000€</a:t>
          </a:r>
          <a:r>
            <a:rPr lang="el-GR" sz="2800" kern="1200" dirty="0"/>
            <a:t> </a:t>
          </a:r>
        </a:p>
      </dgm:t>
    </dgm:pt>
    <dgm:pt modelId="{AD499BA4-389E-49BB-9E14-D28D8B4D0862}" type="parTrans" cxnId="{594C8C1F-2AD0-4DF6-B5C8-9436CC102D80}">
      <dgm:prSet/>
      <dgm:spPr/>
      <dgm:t>
        <a:bodyPr/>
        <a:lstStyle/>
        <a:p>
          <a:endParaRPr lang="el-GR"/>
        </a:p>
      </dgm:t>
    </dgm:pt>
    <dgm:pt modelId="{DB90F175-9EB4-4917-9C25-5D7EB65BBCF2}" type="sibTrans" cxnId="{594C8C1F-2AD0-4DF6-B5C8-9436CC102D80}">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B9213D44-8FA1-4F3A-8C76-328C5751344D}">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F027949B-3384-4121-84D8-4DCCD0F3BE3C}" type="parTrans" cxnId="{A99A2BBB-B7DE-4C36-8E0B-F992F7414833}">
      <dgm:prSet/>
      <dgm:spPr/>
      <dgm:t>
        <a:bodyPr/>
        <a:lstStyle/>
        <a:p>
          <a:endParaRPr lang="el-GR"/>
        </a:p>
      </dgm:t>
    </dgm:pt>
    <dgm:pt modelId="{E811DC04-880D-4296-B90A-A3112266C8F3}" type="sibTrans" cxnId="{A99A2BBB-B7DE-4C36-8E0B-F992F7414833}">
      <dgm:prSet/>
      <dgm:spPr/>
      <dgm:t>
        <a:bodyPr/>
        <a:lstStyle/>
        <a:p>
          <a:endParaRPr lang="el-GR"/>
        </a:p>
      </dgm:t>
    </dgm:pt>
    <dgm:pt modelId="{F56DB310-B347-4C7E-BBFE-526934B527F8}">
      <dgm:prSet phldrT="[Κείμενο]" custT="1"/>
      <dgm:spPr>
        <a:solidFill>
          <a:schemeClr val="accent6">
            <a:lumMod val="60000"/>
            <a:lumOff val="40000"/>
            <a:alpha val="90000"/>
          </a:schemeClr>
        </a:solidFill>
      </dgm:spPr>
      <dgm:t>
        <a:bodyPr/>
        <a:lstStyle/>
        <a:p>
          <a:pPr defTabSz="36000">
            <a:spcAft>
              <a:spcPts val="0"/>
            </a:spcAft>
          </a:pPr>
          <a:r>
            <a:rPr lang="el-GR" sz="2800" kern="1200" dirty="0" err="1">
              <a:solidFill>
                <a:srgbClr val="FFFF00"/>
              </a:solidFill>
            </a:rPr>
            <a:t>Εξαίρεση:</a:t>
          </a:r>
          <a:r>
            <a:rPr lang="el-GR" sz="2800" kern="1200" dirty="0" err="1"/>
            <a:t>υπο-παρέμβαση</a:t>
          </a:r>
          <a:r>
            <a:rPr lang="el-GR" sz="2800" kern="1200" dirty="0"/>
            <a:t> 1.1 «Ενίσχυση μεταποιητικών μονάδων για την παραγωγή γεωργικών προϊόντων» όπου ο μέγιστος προϋπολογισμός μπορεί να ανέλθει μέχρι τις 400.000€</a:t>
          </a:r>
          <a:endParaRPr lang="el-GR" sz="2800" kern="1200" dirty="0">
            <a:solidFill>
              <a:srgbClr val="FFFF00"/>
            </a:solidFill>
          </a:endParaRPr>
        </a:p>
      </dgm:t>
    </dgm:pt>
    <dgm:pt modelId="{D9CCB955-F4B0-4633-B3F2-855EF7F413EF}" type="parTrans" cxnId="{C1E43EE9-39AA-4285-854C-F06CBD05F390}">
      <dgm:prSet/>
      <dgm:spPr/>
      <dgm:t>
        <a:bodyPr/>
        <a:lstStyle/>
        <a:p>
          <a:endParaRPr lang="el-GR"/>
        </a:p>
      </dgm:t>
    </dgm:pt>
    <dgm:pt modelId="{CD4F2BE9-BB41-4BC8-9D21-E617A0EDF6B7}" type="sibTrans" cxnId="{C1E43EE9-39AA-4285-854C-F06CBD05F390}">
      <dgm:prSet/>
      <dgm:spPr/>
      <dgm:t>
        <a:bodyPr/>
        <a:lstStyle/>
        <a:p>
          <a:endParaRPr lang="el-GR"/>
        </a:p>
      </dgm:t>
    </dgm:pt>
    <dgm:pt modelId="{B0DBB56B-ABE2-46AC-9DB4-469A86A0C303}">
      <dgm:prSet phldrT="[Κείμενο]" custT="1"/>
      <dgm:spPr>
        <a:solidFill>
          <a:schemeClr val="accent6">
            <a:lumMod val="60000"/>
            <a:lumOff val="40000"/>
            <a:alpha val="90000"/>
          </a:schemeClr>
        </a:solidFill>
      </dgm:spPr>
      <dgm:t>
        <a:bodyPr/>
        <a:lstStyle/>
        <a:p>
          <a:pPr defTabSz="36000">
            <a:spcAft>
              <a:spcPts val="0"/>
            </a:spcAft>
          </a:pPr>
          <a:r>
            <a:rPr lang="el-GR" sz="2800" kern="1200" dirty="0"/>
            <a:t>Άυλες πράξεις  μέχρι </a:t>
          </a:r>
          <a:r>
            <a:rPr lang="el-GR" sz="2800" kern="1200" dirty="0">
              <a:solidFill>
                <a:schemeClr val="tx2">
                  <a:lumMod val="60000"/>
                  <a:lumOff val="40000"/>
                </a:schemeClr>
              </a:solidFill>
            </a:rPr>
            <a:t>40.000,00€</a:t>
          </a:r>
        </a:p>
      </dgm:t>
    </dgm:pt>
    <dgm:pt modelId="{EF133E44-045F-4969-B61C-30FD2D60B5B1}" type="parTrans" cxnId="{7153E3CA-2C7D-4BCB-B112-6E9281CD8AB1}">
      <dgm:prSet/>
      <dgm:spPr/>
    </dgm:pt>
    <dgm:pt modelId="{6B57D470-FBA0-4B52-8939-F506ED5AC5B6}" type="sibTrans" cxnId="{7153E3CA-2C7D-4BCB-B112-6E9281CD8AB1}">
      <dgm:prSet/>
      <dgm:spPr/>
    </dgm:pt>
    <dgm:pt modelId="{B35DF26C-0F37-4CB9-BD0C-7AE1CD80EBA3}">
      <dgm:prSet custT="1"/>
      <dgm:spPr/>
      <dgm:t>
        <a:bodyPr/>
        <a:lstStyle/>
        <a:p>
          <a:pPr defTabSz="36000">
            <a:spcAft>
              <a:spcPts val="0"/>
            </a:spcAft>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μπορούν να είναι υφιστάμενοι ή υπό σύσταση φορείς (φυσικά ή νομικά πρόσωπα) που βάσει καταστατικού ή άλλου νόμιμου εγγράφου δραστηριοποιούνται στον εν λόγω τομέα</a:t>
          </a:r>
          <a:endParaRPr lang="el-GR" sz="2800" kern="1200" dirty="0"/>
        </a:p>
      </dgm:t>
    </dgm:pt>
    <dgm:pt modelId="{26142A27-833E-49FC-9221-3AE9C48B381F}" type="parTrans" cxnId="{869CE1BB-A97C-4A43-8B5D-85EE77581E23}">
      <dgm:prSet/>
      <dgm:spPr/>
      <dgm:t>
        <a:bodyPr/>
        <a:lstStyle/>
        <a:p>
          <a:endParaRPr lang="el-GR"/>
        </a:p>
      </dgm:t>
    </dgm:pt>
    <dgm:pt modelId="{DED9747C-76F3-4289-BF55-50AA3C71BAF3}" type="sibTrans" cxnId="{869CE1BB-A97C-4A43-8B5D-85EE77581E23}">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233765" custScaleY="124231">
        <dgm:presLayoutVars>
          <dgm:bulletEnabled val="1"/>
        </dgm:presLayoutVars>
      </dgm:prSet>
      <dgm:spPr/>
    </dgm:pt>
  </dgm:ptLst>
  <dgm:cxnLst>
    <dgm:cxn modelId="{2D04E00C-2755-4702-A4AF-CCC5C85F55E6}" type="presOf" srcId="{B0DBB56B-ABE2-46AC-9DB4-469A86A0C303}" destId="{D586D58D-9240-4D2F-A42C-1E51D42F6618}" srcOrd="0" destOrd="3" presId="urn:microsoft.com/office/officeart/2005/8/layout/vList5"/>
    <dgm:cxn modelId="{594C8C1F-2AD0-4DF6-B5C8-9436CC102D80}" srcId="{378634FF-2D04-486F-8E25-7C9D070E5777}" destId="{092A375E-3339-45C6-8C1F-89E754D5E51D}" srcOrd="1" destOrd="0" parTransId="{AD499BA4-389E-49BB-9E14-D28D8B4D0862}" sibTransId="{DB90F175-9EB4-4917-9C25-5D7EB65BBCF2}"/>
    <dgm:cxn modelId="{F9142043-8F90-4B7C-934D-81E669EDD987}" type="presOf" srcId="{B9213D44-8FA1-4F3A-8C76-328C5751344D}" destId="{D586D58D-9240-4D2F-A42C-1E51D42F6618}" srcOrd="0" destOrd="0" presId="urn:microsoft.com/office/officeart/2005/8/layout/vList5"/>
    <dgm:cxn modelId="{6809C063-70F6-4BF8-87BD-2FB37CB1F971}" type="presOf" srcId="{378634FF-2D04-486F-8E25-7C9D070E5777}" destId="{DD96D38E-FD58-4094-9503-AFBF1AD2E4D4}" srcOrd="0" destOrd="0" presId="urn:microsoft.com/office/officeart/2005/8/layout/vList5"/>
    <dgm:cxn modelId="{72679E7F-1C99-408C-9C51-C5F1507AC5BB}" type="presOf" srcId="{092A375E-3339-45C6-8C1F-89E754D5E51D}" destId="{D586D58D-9240-4D2F-A42C-1E51D42F6618}" srcOrd="0" destOrd="1" presId="urn:microsoft.com/office/officeart/2005/8/layout/vList5"/>
    <dgm:cxn modelId="{580E33A0-7300-4CEB-848E-05291C7F8405}" type="presOf" srcId="{7A812E6A-7CE0-4AC1-9A29-9E599861DD73}" destId="{B6F6A4B2-8322-4B5F-8DCC-20A87ABACA76}" srcOrd="0" destOrd="0"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A99A2BBB-B7DE-4C36-8E0B-F992F7414833}" srcId="{378634FF-2D04-486F-8E25-7C9D070E5777}" destId="{B9213D44-8FA1-4F3A-8C76-328C5751344D}" srcOrd="0" destOrd="0" parTransId="{F027949B-3384-4121-84D8-4DCCD0F3BE3C}" sibTransId="{E811DC04-880D-4296-B90A-A3112266C8F3}"/>
    <dgm:cxn modelId="{869CE1BB-A97C-4A43-8B5D-85EE77581E23}" srcId="{378634FF-2D04-486F-8E25-7C9D070E5777}" destId="{B35DF26C-0F37-4CB9-BD0C-7AE1CD80EBA3}" srcOrd="4" destOrd="0" parTransId="{26142A27-833E-49FC-9221-3AE9C48B381F}" sibTransId="{DED9747C-76F3-4289-BF55-50AA3C71BAF3}"/>
    <dgm:cxn modelId="{EFE2A9C0-7EFF-45A1-9506-32E1F71D642B}" type="presOf" srcId="{F56DB310-B347-4C7E-BBFE-526934B527F8}" destId="{D586D58D-9240-4D2F-A42C-1E51D42F6618}" srcOrd="0" destOrd="2" presId="urn:microsoft.com/office/officeart/2005/8/layout/vList5"/>
    <dgm:cxn modelId="{7153E3CA-2C7D-4BCB-B112-6E9281CD8AB1}" srcId="{378634FF-2D04-486F-8E25-7C9D070E5777}" destId="{B0DBB56B-ABE2-46AC-9DB4-469A86A0C303}" srcOrd="3" destOrd="0" parTransId="{EF133E44-045F-4969-B61C-30FD2D60B5B1}" sibTransId="{6B57D470-FBA0-4B52-8939-F506ED5AC5B6}"/>
    <dgm:cxn modelId="{657015D2-4677-44BA-BB8A-1D7A0C9F33C7}" type="presOf" srcId="{B1B49C2A-965E-4862-AF48-05BEC8FA4A9E}" destId="{D586D58D-9240-4D2F-A42C-1E51D42F6618}" srcOrd="0" destOrd="5" presId="urn:microsoft.com/office/officeart/2005/8/layout/vList5"/>
    <dgm:cxn modelId="{02FB71DE-1843-40B2-8470-A08BA5965467}" srcId="{378634FF-2D04-486F-8E25-7C9D070E5777}" destId="{B1B49C2A-965E-4862-AF48-05BEC8FA4A9E}" srcOrd="5" destOrd="0" parTransId="{10F41D43-5787-4925-BADE-8FCD89DA2BCC}" sibTransId="{E7764ED5-E034-4E8D-A946-268EE05EDB47}"/>
    <dgm:cxn modelId="{38D76CE6-01D5-4297-9841-620CDE4D8374}" type="presOf" srcId="{B35DF26C-0F37-4CB9-BD0C-7AE1CD80EBA3}" destId="{D586D58D-9240-4D2F-A42C-1E51D42F6618}" srcOrd="0" destOrd="4" presId="urn:microsoft.com/office/officeart/2005/8/layout/vList5"/>
    <dgm:cxn modelId="{C1E43EE9-39AA-4285-854C-F06CBD05F390}" srcId="{378634FF-2D04-486F-8E25-7C9D070E5777}" destId="{F56DB310-B347-4C7E-BBFE-526934B527F8}" srcOrd="2" destOrd="0" parTransId="{D9CCB955-F4B0-4633-B3F2-855EF7F413EF}" sibTransId="{CD4F2BE9-BB41-4BC8-9D21-E617A0EDF6B7}"/>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dgm:spPr>
        <a:solidFill>
          <a:schemeClr val="accent2">
            <a:lumMod val="60000"/>
            <a:lumOff val="40000"/>
          </a:schemeClr>
        </a:solidFill>
      </dgm:spPr>
      <dgm:t>
        <a:bodyPr vert="vert270"/>
        <a:lstStyle/>
        <a:p>
          <a:r>
            <a:rPr lang="el-GR" dirty="0"/>
            <a:t>Κατηγορια 1: Ενδυναμωση της τοπικης οικονομιας </a:t>
          </a:r>
        </a:p>
        <a:p>
          <a:r>
            <a:rPr lang="el-GR" dirty="0" err="1">
              <a:solidFill>
                <a:srgbClr val="00FF00"/>
              </a:solidFill>
            </a:rPr>
            <a:t>Υπο</a:t>
          </a:r>
          <a:r>
            <a:rPr lang="el-GR" dirty="0">
              <a:solidFill>
                <a:srgbClr val="00FF00"/>
              </a:solidFill>
            </a:rPr>
            <a:t>- παρεμβάσεις</a:t>
          </a:r>
        </a:p>
        <a:p>
          <a:endParaRPr lang="el-GR"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DC897D66-506B-4AB1-9F5B-7628491E7BAC}">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77A554BA-B927-4592-8417-2D56FC2D9294}" type="parTrans" cxnId="{E2936160-6C4D-4C30-A33D-9DF1D0283EF5}">
      <dgm:prSet/>
      <dgm:spPr/>
      <dgm:t>
        <a:bodyPr/>
        <a:lstStyle/>
        <a:p>
          <a:endParaRPr lang="el-GR"/>
        </a:p>
      </dgm:t>
    </dgm:pt>
    <dgm:pt modelId="{2350FD7D-6013-4C01-9FBE-EF1AD32D8D68}" type="sibTrans" cxnId="{E2936160-6C4D-4C30-A33D-9DF1D0283EF5}">
      <dgm:prSet/>
      <dgm:spPr/>
      <dgm:t>
        <a:bodyPr/>
        <a:lstStyle/>
        <a:p>
          <a:endParaRPr lang="el-GR"/>
        </a:p>
      </dgm:t>
    </dgm:pt>
    <dgm:pt modelId="{577DDB08-BCDB-45BD-AEDD-94EEA7D90EE3}">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8EF73373-EFB7-42CE-AFBA-BF80F6EA79E3}" type="parTrans" cxnId="{845687BD-C4F0-4867-B2CF-6D6041EA8E68}">
      <dgm:prSet/>
      <dgm:spPr/>
      <dgm:t>
        <a:bodyPr/>
        <a:lstStyle/>
        <a:p>
          <a:endParaRPr lang="el-GR"/>
        </a:p>
      </dgm:t>
    </dgm:pt>
    <dgm:pt modelId="{D2ACD320-DD43-4FD1-87E2-C1D8194436AC}" type="sibTrans" cxnId="{845687BD-C4F0-4867-B2CF-6D6041EA8E68}">
      <dgm:prSet/>
      <dgm:spPr/>
      <dgm:t>
        <a:bodyPr/>
        <a:lstStyle/>
        <a:p>
          <a:endParaRPr lang="el-GR"/>
        </a:p>
      </dgm:t>
    </dgm:pt>
    <dgm:pt modelId="{8E0608C8-A5B9-4093-87FA-781DD5A3E416}">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DC998A46-3D7A-41D6-8A49-B16EC2CE0A5B}" type="parTrans" cxnId="{6E0C41ED-5E4C-482D-B8D8-95BA9AA96003}">
      <dgm:prSet/>
      <dgm:spPr/>
      <dgm:t>
        <a:bodyPr/>
        <a:lstStyle/>
        <a:p>
          <a:endParaRPr lang="el-GR"/>
        </a:p>
      </dgm:t>
    </dgm:pt>
    <dgm:pt modelId="{AB00E75B-8E3D-4CC5-B4F7-2F9302002BCB}" type="sibTrans" cxnId="{6E0C41ED-5E4C-482D-B8D8-95BA9AA96003}">
      <dgm:prSet/>
      <dgm:spPr/>
      <dgm:t>
        <a:bodyPr/>
        <a:lstStyle/>
        <a:p>
          <a:endParaRPr lang="el-GR"/>
        </a:p>
      </dgm:t>
    </dgm:pt>
    <dgm:pt modelId="{155F22C2-EE7D-4C09-A58F-1F7361F94DC7}">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807B63AD-CEB8-432A-ACBB-BAE1212A9152}" type="parTrans" cxnId="{F062EE19-D510-43C2-9C33-CAB657B911C3}">
      <dgm:prSet/>
      <dgm:spPr/>
      <dgm:t>
        <a:bodyPr/>
        <a:lstStyle/>
        <a:p>
          <a:endParaRPr lang="el-GR"/>
        </a:p>
      </dgm:t>
    </dgm:pt>
    <dgm:pt modelId="{D0545B3D-1F14-4309-BB32-EE452B81D744}" type="sibTrans" cxnId="{F062EE19-D510-43C2-9C33-CAB657B911C3}">
      <dgm:prSet/>
      <dgm:spPr/>
      <dgm:t>
        <a:bodyPr/>
        <a:lstStyle/>
        <a:p>
          <a:endParaRPr lang="el-GR"/>
        </a:p>
      </dgm:t>
    </dgm:pt>
    <dgm:pt modelId="{84ADC342-A110-42E6-87FC-981FFA1271F8}">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4D779FF1-F11C-4544-A8CE-A3CACF3C572D}" type="parTrans" cxnId="{DB51CF9A-B628-4E5B-BB04-740F81AD0698}">
      <dgm:prSet/>
      <dgm:spPr/>
      <dgm:t>
        <a:bodyPr/>
        <a:lstStyle/>
        <a:p>
          <a:endParaRPr lang="el-GR"/>
        </a:p>
      </dgm:t>
    </dgm:pt>
    <dgm:pt modelId="{98C83048-5245-4240-8CBF-332019094C86}" type="sibTrans" cxnId="{DB51CF9A-B628-4E5B-BB04-740F81AD0698}">
      <dgm:prSet/>
      <dgm:spPr/>
      <dgm:t>
        <a:bodyPr/>
        <a:lstStyle/>
        <a:p>
          <a:endParaRPr lang="el-GR"/>
        </a:p>
      </dgm:t>
    </dgm:pt>
    <dgm:pt modelId="{A4DA1717-B758-458C-BF07-7EB560B82BC6}">
      <dgm:prSet phldrT="[Κείμενο]" custT="1"/>
      <dgm:spPr>
        <a:solidFill>
          <a:schemeClr val="accent6">
            <a:lumMod val="60000"/>
            <a:lumOff val="40000"/>
            <a:alpha val="90000"/>
          </a:schemeClr>
        </a:solidFill>
      </dgm:spPr>
      <dgm:t>
        <a:bodyPr/>
        <a:lstStyle/>
        <a:p>
          <a:pPr defTabSz="36000">
            <a:spcAft>
              <a:spcPts val="0"/>
            </a:spcAft>
          </a:pPr>
          <a:r>
            <a:rPr lang="el-GR" sz="2400" kern="1200" dirty="0"/>
            <a:t>1.2 Ενίσχυση μεταποιητικών μονάδων για την παραγωγή μη γεωργικών προϊόντων</a:t>
          </a:r>
        </a:p>
      </dgm:t>
    </dgm:pt>
    <dgm:pt modelId="{2788F8D0-1A33-4D51-B6CA-FFD1E2981B6A}" type="parTrans" cxnId="{F8D1844D-9222-4135-89DB-36AFCAFA0AC5}">
      <dgm:prSet/>
      <dgm:spPr/>
      <dgm:t>
        <a:bodyPr/>
        <a:lstStyle/>
        <a:p>
          <a:endParaRPr lang="el-GR"/>
        </a:p>
      </dgm:t>
    </dgm:pt>
    <dgm:pt modelId="{0136ED7B-94D0-4660-9EF8-E1B50DE93553}" type="sibTrans" cxnId="{F8D1844D-9222-4135-89DB-36AFCAFA0AC5}">
      <dgm:prSet/>
      <dgm:spPr/>
      <dgm:t>
        <a:bodyPr/>
        <a:lstStyle/>
        <a:p>
          <a:endParaRPr lang="el-GR"/>
        </a:p>
      </dgm:t>
    </dgm:pt>
    <dgm:pt modelId="{FEC4210A-578F-4770-A67B-1F95AB3B1060}">
      <dgm:prSet custT="1"/>
      <dgm:spPr/>
      <dgm:t>
        <a:bodyPr/>
        <a:lstStyle/>
        <a:p>
          <a:pPr defTabSz="36000">
            <a:spcAft>
              <a:spcPts val="0"/>
            </a:spcAft>
          </a:pPr>
          <a:endParaRPr lang="el-GR" sz="2400" kern="1200" dirty="0"/>
        </a:p>
      </dgm:t>
    </dgm:pt>
    <dgm:pt modelId="{05ACC990-F417-4BCA-918E-047F6C235FB8}" type="parTrans" cxnId="{49478253-6963-4C75-B561-234A03569FB4}">
      <dgm:prSet/>
      <dgm:spPr/>
      <dgm:t>
        <a:bodyPr/>
        <a:lstStyle/>
        <a:p>
          <a:endParaRPr lang="el-GR"/>
        </a:p>
      </dgm:t>
    </dgm:pt>
    <dgm:pt modelId="{EE07FD0D-94E2-4D26-8518-DD92F84AE009}" type="sibTrans" cxnId="{49478253-6963-4C75-B561-234A03569FB4}">
      <dgm:prSet/>
      <dgm:spPr/>
      <dgm:t>
        <a:bodyPr/>
        <a:lstStyle/>
        <a:p>
          <a:endParaRPr lang="el-GR"/>
        </a:p>
      </dgm:t>
    </dgm:pt>
    <dgm:pt modelId="{B3092925-D283-49DA-852C-556A2405405B}">
      <dgm:prSet custT="1"/>
      <dgm:spPr/>
      <dgm:t>
        <a:bodyPr/>
        <a:lstStyle/>
        <a:p>
          <a:pPr defTabSz="36000">
            <a:spcAft>
              <a:spcPts val="0"/>
            </a:spcAft>
          </a:pPr>
          <a:endParaRPr lang="el-GR" sz="2400" kern="1200" dirty="0"/>
        </a:p>
      </dgm:t>
    </dgm:pt>
    <dgm:pt modelId="{15D6BFD5-D061-4A1C-97A7-8BA1557A687E}" type="parTrans" cxnId="{6FDF1BD8-F917-452D-8D3E-C3136DDBFAA3}">
      <dgm:prSet/>
      <dgm:spPr/>
      <dgm:t>
        <a:bodyPr/>
        <a:lstStyle/>
        <a:p>
          <a:endParaRPr lang="el-GR"/>
        </a:p>
      </dgm:t>
    </dgm:pt>
    <dgm:pt modelId="{68A49E2A-2CA2-4FCC-93C1-D6ABEC882F52}" type="sibTrans" cxnId="{6FDF1BD8-F917-452D-8D3E-C3136DDBFAA3}">
      <dgm:prSet/>
      <dgm:spPr/>
      <dgm:t>
        <a:bodyPr/>
        <a:lstStyle/>
        <a:p>
          <a:endParaRPr lang="el-GR"/>
        </a:p>
      </dgm:t>
    </dgm:pt>
    <dgm:pt modelId="{C99FEB5D-CEA0-4222-9DD1-87DBDF0BB85E}">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90C24694-ABA4-4434-9F70-E126DAEA1E1C}" type="parTrans" cxnId="{5E5AF8F0-DE03-4FD3-95D4-121CE2B977DE}">
      <dgm:prSet/>
      <dgm:spPr/>
      <dgm:t>
        <a:bodyPr/>
        <a:lstStyle/>
        <a:p>
          <a:endParaRPr lang="el-GR"/>
        </a:p>
      </dgm:t>
    </dgm:pt>
    <dgm:pt modelId="{7F43F1F2-E780-45F5-B203-9507C526C007}" type="sibTrans" cxnId="{5E5AF8F0-DE03-4FD3-95D4-121CE2B977DE}">
      <dgm:prSet/>
      <dgm:spPr/>
      <dgm:t>
        <a:bodyPr/>
        <a:lstStyle/>
        <a:p>
          <a:endParaRPr lang="el-GR"/>
        </a:p>
      </dgm:t>
    </dgm:pt>
    <dgm:pt modelId="{0332A6F6-3344-42B0-831D-3F15168883EA}">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BA5A6A5B-84FD-4155-8188-9F7ABFB7C8E0}" type="parTrans" cxnId="{BF65DD45-DD7C-41CD-936E-2D6B0270B65A}">
      <dgm:prSet/>
      <dgm:spPr/>
      <dgm:t>
        <a:bodyPr/>
        <a:lstStyle/>
        <a:p>
          <a:endParaRPr lang="el-GR"/>
        </a:p>
      </dgm:t>
    </dgm:pt>
    <dgm:pt modelId="{A88686A9-EB50-4771-9150-0E7BE4BC9C72}" type="sibTrans" cxnId="{BF65DD45-DD7C-41CD-936E-2D6B0270B65A}">
      <dgm:prSet/>
      <dgm:spPr/>
      <dgm:t>
        <a:bodyPr/>
        <a:lstStyle/>
        <a:p>
          <a:endParaRPr lang="el-GR"/>
        </a:p>
      </dgm:t>
    </dgm:pt>
    <dgm:pt modelId="{5C5DE584-BED8-448B-83C7-8CBFAA31420F}">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C059038B-CBE2-4D9F-B6B6-60B08F104D44}" type="parTrans" cxnId="{E797E142-9A86-42E3-8390-10F56B6566D9}">
      <dgm:prSet/>
      <dgm:spPr/>
      <dgm:t>
        <a:bodyPr/>
        <a:lstStyle/>
        <a:p>
          <a:endParaRPr lang="el-GR"/>
        </a:p>
      </dgm:t>
    </dgm:pt>
    <dgm:pt modelId="{C9993E85-B2C2-4C4C-8397-577221835981}" type="sibTrans" cxnId="{E797E142-9A86-42E3-8390-10F56B6566D9}">
      <dgm:prSet/>
      <dgm:spPr/>
      <dgm:t>
        <a:bodyPr/>
        <a:lstStyle/>
        <a:p>
          <a:endParaRPr lang="el-GR"/>
        </a:p>
      </dgm:t>
    </dgm:pt>
    <dgm:pt modelId="{E80E84DE-D1C3-4933-A790-30398BA9425A}">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093B7C88-F5AC-475E-AB3D-CA514974B8B8}" type="parTrans" cxnId="{E66EF019-B530-46E6-BC9E-BEFEBC843527}">
      <dgm:prSet/>
      <dgm:spPr/>
      <dgm:t>
        <a:bodyPr/>
        <a:lstStyle/>
        <a:p>
          <a:endParaRPr lang="el-GR"/>
        </a:p>
      </dgm:t>
    </dgm:pt>
    <dgm:pt modelId="{CF6C0F46-292F-4F5B-9214-834888C632B1}" type="sibTrans" cxnId="{E66EF019-B530-46E6-BC9E-BEFEBC843527}">
      <dgm:prSet/>
      <dgm:spPr/>
      <dgm:t>
        <a:bodyPr/>
        <a:lstStyle/>
        <a:p>
          <a:endParaRPr lang="el-GR"/>
        </a:p>
      </dgm:t>
    </dgm:pt>
    <dgm:pt modelId="{5DF9213A-DBF4-4B31-9191-F8C98A51EDC5}">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90A2E4EB-EF87-4785-9DB2-EF0B0BB5812B}" type="parTrans" cxnId="{72C1065D-93BA-43B7-A6D1-3A32DB9C2793}">
      <dgm:prSet/>
      <dgm:spPr/>
      <dgm:t>
        <a:bodyPr/>
        <a:lstStyle/>
        <a:p>
          <a:endParaRPr lang="el-GR"/>
        </a:p>
      </dgm:t>
    </dgm:pt>
    <dgm:pt modelId="{30B68B2E-C0C1-4046-BC43-374A50343137}" type="sibTrans" cxnId="{72C1065D-93BA-43B7-A6D1-3A32DB9C2793}">
      <dgm:prSet/>
      <dgm:spPr/>
      <dgm:t>
        <a:bodyPr/>
        <a:lstStyle/>
        <a:p>
          <a:endParaRPr lang="el-GR"/>
        </a:p>
      </dgm:t>
    </dgm:pt>
    <dgm:pt modelId="{00A6304B-FAF2-480C-ADE0-F920A14B7C3F}">
      <dgm:prSet phldrT="[Κείμενο]" custT="1"/>
      <dgm:spPr>
        <a:solidFill>
          <a:schemeClr val="accent6">
            <a:lumMod val="60000"/>
            <a:lumOff val="40000"/>
            <a:alpha val="90000"/>
          </a:schemeClr>
        </a:solidFill>
      </dgm:spPr>
      <dgm:t>
        <a:bodyPr/>
        <a:lstStyle/>
        <a:p>
          <a:pPr defTabSz="36000">
            <a:spcAft>
              <a:spcPts val="0"/>
            </a:spcAft>
          </a:pPr>
          <a:r>
            <a:rPr lang="el-GR" sz="2400" kern="1200" dirty="0"/>
            <a:t>1.1 Ενίσχυση μεταποιητικών μονάδων για την παραγωγή γεωργικών προϊόντων</a:t>
          </a:r>
        </a:p>
      </dgm:t>
    </dgm:pt>
    <dgm:pt modelId="{8E1F27E7-EDCC-434A-AB2D-ACC81995985C}" type="parTrans" cxnId="{A3D0C868-0BF4-4E59-92C4-D61C9BDC854A}">
      <dgm:prSet/>
      <dgm:spPr/>
      <dgm:t>
        <a:bodyPr/>
        <a:lstStyle/>
        <a:p>
          <a:endParaRPr lang="el-GR"/>
        </a:p>
      </dgm:t>
    </dgm:pt>
    <dgm:pt modelId="{CFE10A1D-B659-4535-8600-39DACBB66463}" type="sibTrans" cxnId="{A3D0C868-0BF4-4E59-92C4-D61C9BDC854A}">
      <dgm:prSet/>
      <dgm:spPr/>
      <dgm:t>
        <a:bodyPr/>
        <a:lstStyle/>
        <a:p>
          <a:endParaRPr lang="el-GR"/>
        </a:p>
      </dgm:t>
    </dgm:pt>
    <dgm:pt modelId="{1D2BEDB1-D430-491D-962C-E102CF703ED8}">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E3E529F4-B145-468F-891B-839B5A42342D}" type="parTrans" cxnId="{E2D670AA-DC6E-4198-B1F3-80F15E09E90C}">
      <dgm:prSet/>
      <dgm:spPr/>
      <dgm:t>
        <a:bodyPr/>
        <a:lstStyle/>
        <a:p>
          <a:endParaRPr lang="el-GR"/>
        </a:p>
      </dgm:t>
    </dgm:pt>
    <dgm:pt modelId="{C2CEFA08-8176-4BC6-BE74-79BEC4A7922A}" type="sibTrans" cxnId="{E2D670AA-DC6E-4198-B1F3-80F15E09E90C}">
      <dgm:prSet/>
      <dgm:spPr/>
      <dgm:t>
        <a:bodyPr/>
        <a:lstStyle/>
        <a:p>
          <a:endParaRPr lang="el-GR"/>
        </a:p>
      </dgm:t>
    </dgm:pt>
    <dgm:pt modelId="{A8A90E2B-86C0-4BF4-B53F-31F93894C540}">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4E070E23-37A4-4856-82C1-65DAD1104952}" type="parTrans" cxnId="{AE21C4E9-8593-4B13-8823-4CCA189A70CD}">
      <dgm:prSet/>
      <dgm:spPr/>
      <dgm:t>
        <a:bodyPr/>
        <a:lstStyle/>
        <a:p>
          <a:endParaRPr lang="el-GR"/>
        </a:p>
      </dgm:t>
    </dgm:pt>
    <dgm:pt modelId="{3028E0DE-80AE-4A81-9C7A-087208A2DF03}" type="sibTrans" cxnId="{AE21C4E9-8593-4B13-8823-4CCA189A70CD}">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233765" custScaleY="125122" custLinFactNeighborX="6336" custLinFactNeighborY="119">
        <dgm:presLayoutVars>
          <dgm:bulletEnabled val="1"/>
        </dgm:presLayoutVars>
      </dgm:prSet>
      <dgm:spPr/>
    </dgm:pt>
  </dgm:ptLst>
  <dgm:cxnLst>
    <dgm:cxn modelId="{ED3A3202-6481-48E5-886F-5E883C6B0C2D}" type="presOf" srcId="{C99FEB5D-CEA0-4222-9DD1-87DBDF0BB85E}" destId="{D586D58D-9240-4D2F-A42C-1E51D42F6618}" srcOrd="0" destOrd="5" presId="urn:microsoft.com/office/officeart/2005/8/layout/vList5"/>
    <dgm:cxn modelId="{CC346907-5131-4A18-9F5F-80CC0F87E396}" type="presOf" srcId="{577DDB08-BCDB-45BD-AEDD-94EEA7D90EE3}" destId="{D586D58D-9240-4D2F-A42C-1E51D42F6618}" srcOrd="0" destOrd="15" presId="urn:microsoft.com/office/officeart/2005/8/layout/vList5"/>
    <dgm:cxn modelId="{A78C820A-6F4E-48B6-97CD-579BACD65946}" type="presOf" srcId="{155F22C2-EE7D-4C09-A58F-1F7361F94DC7}" destId="{D586D58D-9240-4D2F-A42C-1E51D42F6618}" srcOrd="0" destOrd="13" presId="urn:microsoft.com/office/officeart/2005/8/layout/vList5"/>
    <dgm:cxn modelId="{8CF07912-9359-45F0-93DB-6C4E3EB25058}" type="presOf" srcId="{5DF9213A-DBF4-4B31-9191-F8C98A51EDC5}" destId="{D586D58D-9240-4D2F-A42C-1E51D42F6618}" srcOrd="0" destOrd="0" presId="urn:microsoft.com/office/officeart/2005/8/layout/vList5"/>
    <dgm:cxn modelId="{66950716-6066-4566-A225-C4021DCA3F9D}" type="presOf" srcId="{E80E84DE-D1C3-4933-A790-30398BA9425A}" destId="{D586D58D-9240-4D2F-A42C-1E51D42F6618}" srcOrd="0" destOrd="8" presId="urn:microsoft.com/office/officeart/2005/8/layout/vList5"/>
    <dgm:cxn modelId="{F062EE19-D510-43C2-9C33-CAB657B911C3}" srcId="{378634FF-2D04-486F-8E25-7C9D070E5777}" destId="{155F22C2-EE7D-4C09-A58F-1F7361F94DC7}" srcOrd="13" destOrd="0" parTransId="{807B63AD-CEB8-432A-ACBB-BAE1212A9152}" sibTransId="{D0545B3D-1F14-4309-BB32-EE452B81D744}"/>
    <dgm:cxn modelId="{E66EF019-B530-46E6-BC9E-BEFEBC843527}" srcId="{378634FF-2D04-486F-8E25-7C9D070E5777}" destId="{E80E84DE-D1C3-4933-A790-30398BA9425A}" srcOrd="8" destOrd="0" parTransId="{093B7C88-F5AC-475E-AB3D-CA514974B8B8}" sibTransId="{CF6C0F46-292F-4F5B-9214-834888C632B1}"/>
    <dgm:cxn modelId="{FD3CBE2E-FDF6-45C9-82D3-4B8BD4A4481C}" type="presOf" srcId="{5C5DE584-BED8-448B-83C7-8CBFAA31420F}" destId="{D586D58D-9240-4D2F-A42C-1E51D42F6618}" srcOrd="0" destOrd="7" presId="urn:microsoft.com/office/officeart/2005/8/layout/vList5"/>
    <dgm:cxn modelId="{871C9331-16A3-43C3-9981-04826607A575}" type="presOf" srcId="{FEC4210A-578F-4770-A67B-1F95AB3B1060}" destId="{D586D58D-9240-4D2F-A42C-1E51D42F6618}" srcOrd="0" destOrd="10" presId="urn:microsoft.com/office/officeart/2005/8/layout/vList5"/>
    <dgm:cxn modelId="{D8FD4C37-098A-483D-8D09-0F5722ECCF7E}" type="presOf" srcId="{0332A6F6-3344-42B0-831D-3F15168883EA}" destId="{D586D58D-9240-4D2F-A42C-1E51D42F6618}" srcOrd="0" destOrd="6" presId="urn:microsoft.com/office/officeart/2005/8/layout/vList5"/>
    <dgm:cxn modelId="{72C1065D-93BA-43B7-A6D1-3A32DB9C2793}" srcId="{378634FF-2D04-486F-8E25-7C9D070E5777}" destId="{5DF9213A-DBF4-4B31-9191-F8C98A51EDC5}" srcOrd="0" destOrd="0" parTransId="{90A2E4EB-EF87-4785-9DB2-EF0B0BB5812B}" sibTransId="{30B68B2E-C0C1-4046-BC43-374A50343137}"/>
    <dgm:cxn modelId="{D8F0F75D-0E5B-480B-B4BB-9E03CF274F2E}" type="presOf" srcId="{B3092925-D283-49DA-852C-556A2405405B}" destId="{D586D58D-9240-4D2F-A42C-1E51D42F6618}" srcOrd="0" destOrd="11" presId="urn:microsoft.com/office/officeart/2005/8/layout/vList5"/>
    <dgm:cxn modelId="{E2936160-6C4D-4C30-A33D-9DF1D0283EF5}" srcId="{378634FF-2D04-486F-8E25-7C9D070E5777}" destId="{DC897D66-506B-4AB1-9F5B-7628491E7BAC}" srcOrd="14" destOrd="0" parTransId="{77A554BA-B927-4592-8417-2D56FC2D9294}" sibTransId="{2350FD7D-6013-4C01-9FBE-EF1AD32D8D68}"/>
    <dgm:cxn modelId="{116D5362-8A40-4BAD-AE46-8ADDBF376DC4}" type="presOf" srcId="{00A6304B-FAF2-480C-ADE0-F920A14B7C3F}" destId="{D586D58D-9240-4D2F-A42C-1E51D42F6618}" srcOrd="0" destOrd="2" presId="urn:microsoft.com/office/officeart/2005/8/layout/vList5"/>
    <dgm:cxn modelId="{E797E142-9A86-42E3-8390-10F56B6566D9}" srcId="{378634FF-2D04-486F-8E25-7C9D070E5777}" destId="{5C5DE584-BED8-448B-83C7-8CBFAA31420F}" srcOrd="7" destOrd="0" parTransId="{C059038B-CBE2-4D9F-B6B6-60B08F104D44}" sibTransId="{C9993E85-B2C2-4C4C-8397-577221835981}"/>
    <dgm:cxn modelId="{6809C063-70F6-4BF8-87BD-2FB37CB1F971}" type="presOf" srcId="{378634FF-2D04-486F-8E25-7C9D070E5777}" destId="{DD96D38E-FD58-4094-9503-AFBF1AD2E4D4}" srcOrd="0" destOrd="0" presId="urn:microsoft.com/office/officeart/2005/8/layout/vList5"/>
    <dgm:cxn modelId="{BF65DD45-DD7C-41CD-936E-2D6B0270B65A}" srcId="{378634FF-2D04-486F-8E25-7C9D070E5777}" destId="{0332A6F6-3344-42B0-831D-3F15168883EA}" srcOrd="6" destOrd="0" parTransId="{BA5A6A5B-84FD-4155-8188-9F7ABFB7C8E0}" sibTransId="{A88686A9-EB50-4771-9150-0E7BE4BC9C72}"/>
    <dgm:cxn modelId="{A3D0C868-0BF4-4E59-92C4-D61C9BDC854A}" srcId="{378634FF-2D04-486F-8E25-7C9D070E5777}" destId="{00A6304B-FAF2-480C-ADE0-F920A14B7C3F}" srcOrd="2" destOrd="0" parTransId="{8E1F27E7-EDCC-434A-AB2D-ACC81995985C}" sibTransId="{CFE10A1D-B659-4535-8600-39DACBB66463}"/>
    <dgm:cxn modelId="{F8D1844D-9222-4135-89DB-36AFCAFA0AC5}" srcId="{378634FF-2D04-486F-8E25-7C9D070E5777}" destId="{A4DA1717-B758-458C-BF07-7EB560B82BC6}" srcOrd="9" destOrd="0" parTransId="{2788F8D0-1A33-4D51-B6CA-FFD1E2981B6A}" sibTransId="{0136ED7B-94D0-4660-9EF8-E1B50DE93553}"/>
    <dgm:cxn modelId="{49478253-6963-4C75-B561-234A03569FB4}" srcId="{378634FF-2D04-486F-8E25-7C9D070E5777}" destId="{FEC4210A-578F-4770-A67B-1F95AB3B1060}" srcOrd="10" destOrd="0" parTransId="{05ACC990-F417-4BCA-918E-047F6C235FB8}" sibTransId="{EE07FD0D-94E2-4D26-8518-DD92F84AE009}"/>
    <dgm:cxn modelId="{DB51CF9A-B628-4E5B-BB04-740F81AD0698}" srcId="{378634FF-2D04-486F-8E25-7C9D070E5777}" destId="{84ADC342-A110-42E6-87FC-981FFA1271F8}" srcOrd="4" destOrd="0" parTransId="{4D779FF1-F11C-4544-A8CE-A3CACF3C572D}" sibTransId="{98C83048-5245-4240-8CBF-332019094C86}"/>
    <dgm:cxn modelId="{580E33A0-7300-4CEB-848E-05291C7F8405}" type="presOf" srcId="{7A812E6A-7CE0-4AC1-9A29-9E599861DD73}" destId="{B6F6A4B2-8322-4B5F-8DCC-20A87ABACA76}" srcOrd="0" destOrd="0" presId="urn:microsoft.com/office/officeart/2005/8/layout/vList5"/>
    <dgm:cxn modelId="{26DA50A2-B078-41EC-8855-5F0DD722B37B}" type="presOf" srcId="{1D2BEDB1-D430-491D-962C-E102CF703ED8}" destId="{D586D58D-9240-4D2F-A42C-1E51D42F6618}" srcOrd="0" destOrd="3" presId="urn:microsoft.com/office/officeart/2005/8/layout/vList5"/>
    <dgm:cxn modelId="{CA56ABA3-C351-4635-A267-5CF972954997}" type="presOf" srcId="{DC897D66-506B-4AB1-9F5B-7628491E7BAC}" destId="{D586D58D-9240-4D2F-A42C-1E51D42F6618}" srcOrd="0" destOrd="14" presId="urn:microsoft.com/office/officeart/2005/8/layout/vList5"/>
    <dgm:cxn modelId="{E2D670AA-DC6E-4198-B1F3-80F15E09E90C}" srcId="{378634FF-2D04-486F-8E25-7C9D070E5777}" destId="{1D2BEDB1-D430-491D-962C-E102CF703ED8}" srcOrd="3" destOrd="0" parTransId="{E3E529F4-B145-468F-891B-839B5A42342D}" sibTransId="{C2CEFA08-8176-4BC6-BE74-79BEC4A7922A}"/>
    <dgm:cxn modelId="{D5E43CAD-3F19-42B1-9CA5-2C4C0E0193B9}" srcId="{7A812E6A-7CE0-4AC1-9A29-9E599861DD73}" destId="{378634FF-2D04-486F-8E25-7C9D070E5777}" srcOrd="0" destOrd="0" parTransId="{43BEE7F7-19B1-40A5-9CA3-34B244B7CB01}" sibTransId="{FCF6B31A-F8AF-45B7-8096-CA6A2CFBA6F5}"/>
    <dgm:cxn modelId="{845687BD-C4F0-4867-B2CF-6D6041EA8E68}" srcId="{378634FF-2D04-486F-8E25-7C9D070E5777}" destId="{577DDB08-BCDB-45BD-AEDD-94EEA7D90EE3}" srcOrd="15" destOrd="0" parTransId="{8EF73373-EFB7-42CE-AFBA-BF80F6EA79E3}" sibTransId="{D2ACD320-DD43-4FD1-87E2-C1D8194436AC}"/>
    <dgm:cxn modelId="{5E8AEBC1-9CBD-4173-8DF4-AD0DE09A7A0F}" type="presOf" srcId="{A8A90E2B-86C0-4BF4-B53F-31F93894C540}" destId="{D586D58D-9240-4D2F-A42C-1E51D42F6618}" srcOrd="0" destOrd="1" presId="urn:microsoft.com/office/officeart/2005/8/layout/vList5"/>
    <dgm:cxn modelId="{1EB7B0CF-74BC-496C-AFA4-2944C812ECAB}" type="presOf" srcId="{8E0608C8-A5B9-4093-87FA-781DD5A3E416}" destId="{D586D58D-9240-4D2F-A42C-1E51D42F6618}" srcOrd="0" destOrd="12" presId="urn:microsoft.com/office/officeart/2005/8/layout/vList5"/>
    <dgm:cxn modelId="{657015D2-4677-44BA-BB8A-1D7A0C9F33C7}" type="presOf" srcId="{B1B49C2A-965E-4862-AF48-05BEC8FA4A9E}" destId="{D586D58D-9240-4D2F-A42C-1E51D42F6618}" srcOrd="0" destOrd="16" presId="urn:microsoft.com/office/officeart/2005/8/layout/vList5"/>
    <dgm:cxn modelId="{9A59BED4-CAAA-4C38-8DB7-6EFB290EE576}" type="presOf" srcId="{84ADC342-A110-42E6-87FC-981FFA1271F8}" destId="{D586D58D-9240-4D2F-A42C-1E51D42F6618}" srcOrd="0" destOrd="4" presId="urn:microsoft.com/office/officeart/2005/8/layout/vList5"/>
    <dgm:cxn modelId="{6FDF1BD8-F917-452D-8D3E-C3136DDBFAA3}" srcId="{378634FF-2D04-486F-8E25-7C9D070E5777}" destId="{B3092925-D283-49DA-852C-556A2405405B}" srcOrd="11" destOrd="0" parTransId="{15D6BFD5-D061-4A1C-97A7-8BA1557A687E}" sibTransId="{68A49E2A-2CA2-4FCC-93C1-D6ABEC882F52}"/>
    <dgm:cxn modelId="{02FB71DE-1843-40B2-8470-A08BA5965467}" srcId="{378634FF-2D04-486F-8E25-7C9D070E5777}" destId="{B1B49C2A-965E-4862-AF48-05BEC8FA4A9E}" srcOrd="16" destOrd="0" parTransId="{10F41D43-5787-4925-BADE-8FCD89DA2BCC}" sibTransId="{E7764ED5-E034-4E8D-A946-268EE05EDB47}"/>
    <dgm:cxn modelId="{AE21C4E9-8593-4B13-8823-4CCA189A70CD}" srcId="{378634FF-2D04-486F-8E25-7C9D070E5777}" destId="{A8A90E2B-86C0-4BF4-B53F-31F93894C540}" srcOrd="1" destOrd="0" parTransId="{4E070E23-37A4-4856-82C1-65DAD1104952}" sibTransId="{3028E0DE-80AE-4A81-9C7A-087208A2DF03}"/>
    <dgm:cxn modelId="{6E0C41ED-5E4C-482D-B8D8-95BA9AA96003}" srcId="{378634FF-2D04-486F-8E25-7C9D070E5777}" destId="{8E0608C8-A5B9-4093-87FA-781DD5A3E416}" srcOrd="12" destOrd="0" parTransId="{DC998A46-3D7A-41D6-8A49-B16EC2CE0A5B}" sibTransId="{AB00E75B-8E3D-4CC5-B4F7-2F9302002BCB}"/>
    <dgm:cxn modelId="{C64C90F0-715F-410F-9E29-B69CC22EAE96}" type="presOf" srcId="{A4DA1717-B758-458C-BF07-7EB560B82BC6}" destId="{D586D58D-9240-4D2F-A42C-1E51D42F6618}" srcOrd="0" destOrd="9" presId="urn:microsoft.com/office/officeart/2005/8/layout/vList5"/>
    <dgm:cxn modelId="{5E5AF8F0-DE03-4FD3-95D4-121CE2B977DE}" srcId="{378634FF-2D04-486F-8E25-7C9D070E5777}" destId="{C99FEB5D-CEA0-4222-9DD1-87DBDF0BB85E}" srcOrd="5" destOrd="0" parTransId="{90C24694-ABA4-4434-9F70-E126DAEA1E1C}" sibTransId="{7F43F1F2-E780-45F5-B203-9507C526C007}"/>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dgm:spPr>
        <a:solidFill>
          <a:schemeClr val="accent2">
            <a:lumMod val="60000"/>
            <a:lumOff val="40000"/>
          </a:schemeClr>
        </a:solidFill>
      </dgm:spPr>
      <dgm:t>
        <a:bodyPr vert="vert270"/>
        <a:lstStyle/>
        <a:p>
          <a:r>
            <a:rPr lang="el-GR" dirty="0"/>
            <a:t>Κατηγορια 1: Ενδυναμωση της τοπικης οικονομιας </a:t>
          </a:r>
        </a:p>
        <a:p>
          <a:r>
            <a:rPr lang="el-GR" dirty="0" err="1">
              <a:solidFill>
                <a:srgbClr val="00FF00"/>
              </a:solidFill>
            </a:rPr>
            <a:t>Υπο</a:t>
          </a:r>
          <a:r>
            <a:rPr lang="el-GR" dirty="0">
              <a:solidFill>
                <a:srgbClr val="00FF00"/>
              </a:solidFill>
            </a:rPr>
            <a:t>- παρεμβάσεις</a:t>
          </a:r>
        </a:p>
        <a:p>
          <a:endParaRPr lang="el-GR"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DC897D66-506B-4AB1-9F5B-7628491E7BAC}">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77A554BA-B927-4592-8417-2D56FC2D9294}" type="parTrans" cxnId="{E2936160-6C4D-4C30-A33D-9DF1D0283EF5}">
      <dgm:prSet/>
      <dgm:spPr/>
      <dgm:t>
        <a:bodyPr/>
        <a:lstStyle/>
        <a:p>
          <a:endParaRPr lang="el-GR"/>
        </a:p>
      </dgm:t>
    </dgm:pt>
    <dgm:pt modelId="{2350FD7D-6013-4C01-9FBE-EF1AD32D8D68}" type="sibTrans" cxnId="{E2936160-6C4D-4C30-A33D-9DF1D0283EF5}">
      <dgm:prSet/>
      <dgm:spPr/>
      <dgm:t>
        <a:bodyPr/>
        <a:lstStyle/>
        <a:p>
          <a:endParaRPr lang="el-GR"/>
        </a:p>
      </dgm:t>
    </dgm:pt>
    <dgm:pt modelId="{577DDB08-BCDB-45BD-AEDD-94EEA7D90EE3}">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8EF73373-EFB7-42CE-AFBA-BF80F6EA79E3}" type="parTrans" cxnId="{845687BD-C4F0-4867-B2CF-6D6041EA8E68}">
      <dgm:prSet/>
      <dgm:spPr/>
      <dgm:t>
        <a:bodyPr/>
        <a:lstStyle/>
        <a:p>
          <a:endParaRPr lang="el-GR"/>
        </a:p>
      </dgm:t>
    </dgm:pt>
    <dgm:pt modelId="{D2ACD320-DD43-4FD1-87E2-C1D8194436AC}" type="sibTrans" cxnId="{845687BD-C4F0-4867-B2CF-6D6041EA8E68}">
      <dgm:prSet/>
      <dgm:spPr/>
      <dgm:t>
        <a:bodyPr/>
        <a:lstStyle/>
        <a:p>
          <a:endParaRPr lang="el-GR"/>
        </a:p>
      </dgm:t>
    </dgm:pt>
    <dgm:pt modelId="{8E0608C8-A5B9-4093-87FA-781DD5A3E416}">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DC998A46-3D7A-41D6-8A49-B16EC2CE0A5B}" type="parTrans" cxnId="{6E0C41ED-5E4C-482D-B8D8-95BA9AA96003}">
      <dgm:prSet/>
      <dgm:spPr/>
      <dgm:t>
        <a:bodyPr/>
        <a:lstStyle/>
        <a:p>
          <a:endParaRPr lang="el-GR"/>
        </a:p>
      </dgm:t>
    </dgm:pt>
    <dgm:pt modelId="{AB00E75B-8E3D-4CC5-B4F7-2F9302002BCB}" type="sibTrans" cxnId="{6E0C41ED-5E4C-482D-B8D8-95BA9AA96003}">
      <dgm:prSet/>
      <dgm:spPr/>
      <dgm:t>
        <a:bodyPr/>
        <a:lstStyle/>
        <a:p>
          <a:endParaRPr lang="el-GR"/>
        </a:p>
      </dgm:t>
    </dgm:pt>
    <dgm:pt modelId="{155F22C2-EE7D-4C09-A58F-1F7361F94DC7}">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807B63AD-CEB8-432A-ACBB-BAE1212A9152}" type="parTrans" cxnId="{F062EE19-D510-43C2-9C33-CAB657B911C3}">
      <dgm:prSet/>
      <dgm:spPr/>
      <dgm:t>
        <a:bodyPr/>
        <a:lstStyle/>
        <a:p>
          <a:endParaRPr lang="el-GR"/>
        </a:p>
      </dgm:t>
    </dgm:pt>
    <dgm:pt modelId="{D0545B3D-1F14-4309-BB32-EE452B81D744}" type="sibTrans" cxnId="{F062EE19-D510-43C2-9C33-CAB657B911C3}">
      <dgm:prSet/>
      <dgm:spPr/>
      <dgm:t>
        <a:bodyPr/>
        <a:lstStyle/>
        <a:p>
          <a:endParaRPr lang="el-GR"/>
        </a:p>
      </dgm:t>
    </dgm:pt>
    <dgm:pt modelId="{A4DA1717-B758-458C-BF07-7EB560B82BC6}">
      <dgm:prSet phldrT="[Κείμενο]" custT="1"/>
      <dgm:spPr>
        <a:solidFill>
          <a:schemeClr val="accent6">
            <a:lumMod val="60000"/>
            <a:lumOff val="40000"/>
            <a:alpha val="90000"/>
          </a:schemeClr>
        </a:solidFill>
      </dgm:spPr>
      <dgm:t>
        <a:bodyPr/>
        <a:lstStyle/>
        <a:p>
          <a:pPr defTabSz="36000">
            <a:spcAft>
              <a:spcPts val="0"/>
            </a:spcAft>
          </a:pPr>
          <a:r>
            <a:rPr lang="el-GR" sz="2400" kern="1200" dirty="0"/>
            <a:t>1.4 Ενίσχυση επιχειρήσεων στους τομείς της βιοτεχνίας, χειροτεχνίας και παραγωγής ειδών μετά την 1η μεταποίηση </a:t>
          </a:r>
        </a:p>
      </dgm:t>
    </dgm:pt>
    <dgm:pt modelId="{2788F8D0-1A33-4D51-B6CA-FFD1E2981B6A}" type="parTrans" cxnId="{F8D1844D-9222-4135-89DB-36AFCAFA0AC5}">
      <dgm:prSet/>
      <dgm:spPr/>
      <dgm:t>
        <a:bodyPr/>
        <a:lstStyle/>
        <a:p>
          <a:endParaRPr lang="el-GR"/>
        </a:p>
      </dgm:t>
    </dgm:pt>
    <dgm:pt modelId="{0136ED7B-94D0-4660-9EF8-E1B50DE93553}" type="sibTrans" cxnId="{F8D1844D-9222-4135-89DB-36AFCAFA0AC5}">
      <dgm:prSet/>
      <dgm:spPr/>
      <dgm:t>
        <a:bodyPr/>
        <a:lstStyle/>
        <a:p>
          <a:endParaRPr lang="el-GR"/>
        </a:p>
      </dgm:t>
    </dgm:pt>
    <dgm:pt modelId="{FEC4210A-578F-4770-A67B-1F95AB3B1060}">
      <dgm:prSet custT="1"/>
      <dgm:spPr/>
      <dgm:t>
        <a:bodyPr/>
        <a:lstStyle/>
        <a:p>
          <a:pPr defTabSz="36000">
            <a:spcAft>
              <a:spcPts val="0"/>
            </a:spcAft>
          </a:pPr>
          <a:endParaRPr lang="el-GR" sz="2400" kern="1200" dirty="0"/>
        </a:p>
      </dgm:t>
    </dgm:pt>
    <dgm:pt modelId="{05ACC990-F417-4BCA-918E-047F6C235FB8}" type="parTrans" cxnId="{49478253-6963-4C75-B561-234A03569FB4}">
      <dgm:prSet/>
      <dgm:spPr/>
      <dgm:t>
        <a:bodyPr/>
        <a:lstStyle/>
        <a:p>
          <a:endParaRPr lang="el-GR"/>
        </a:p>
      </dgm:t>
    </dgm:pt>
    <dgm:pt modelId="{EE07FD0D-94E2-4D26-8518-DD92F84AE009}" type="sibTrans" cxnId="{49478253-6963-4C75-B561-234A03569FB4}">
      <dgm:prSet/>
      <dgm:spPr/>
      <dgm:t>
        <a:bodyPr/>
        <a:lstStyle/>
        <a:p>
          <a:endParaRPr lang="el-GR"/>
        </a:p>
      </dgm:t>
    </dgm:pt>
    <dgm:pt modelId="{B3092925-D283-49DA-852C-556A2405405B}">
      <dgm:prSet custT="1"/>
      <dgm:spPr/>
      <dgm:t>
        <a:bodyPr/>
        <a:lstStyle/>
        <a:p>
          <a:pPr defTabSz="36000">
            <a:spcAft>
              <a:spcPts val="0"/>
            </a:spcAft>
          </a:pPr>
          <a:endParaRPr lang="el-GR" sz="2400" kern="1200" dirty="0"/>
        </a:p>
      </dgm:t>
    </dgm:pt>
    <dgm:pt modelId="{15D6BFD5-D061-4A1C-97A7-8BA1557A687E}" type="parTrans" cxnId="{6FDF1BD8-F917-452D-8D3E-C3136DDBFAA3}">
      <dgm:prSet/>
      <dgm:spPr/>
      <dgm:t>
        <a:bodyPr/>
        <a:lstStyle/>
        <a:p>
          <a:endParaRPr lang="el-GR"/>
        </a:p>
      </dgm:t>
    </dgm:pt>
    <dgm:pt modelId="{68A49E2A-2CA2-4FCC-93C1-D6ABEC882F52}" type="sibTrans" cxnId="{6FDF1BD8-F917-452D-8D3E-C3136DDBFAA3}">
      <dgm:prSet/>
      <dgm:spPr/>
      <dgm:t>
        <a:bodyPr/>
        <a:lstStyle/>
        <a:p>
          <a:endParaRPr lang="el-GR"/>
        </a:p>
      </dgm:t>
    </dgm:pt>
    <dgm:pt modelId="{C99FEB5D-CEA0-4222-9DD1-87DBDF0BB85E}">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90C24694-ABA4-4434-9F70-E126DAEA1E1C}" type="parTrans" cxnId="{5E5AF8F0-DE03-4FD3-95D4-121CE2B977DE}">
      <dgm:prSet/>
      <dgm:spPr/>
      <dgm:t>
        <a:bodyPr/>
        <a:lstStyle/>
        <a:p>
          <a:endParaRPr lang="el-GR"/>
        </a:p>
      </dgm:t>
    </dgm:pt>
    <dgm:pt modelId="{7F43F1F2-E780-45F5-B203-9507C526C007}" type="sibTrans" cxnId="{5E5AF8F0-DE03-4FD3-95D4-121CE2B977DE}">
      <dgm:prSet/>
      <dgm:spPr/>
      <dgm:t>
        <a:bodyPr/>
        <a:lstStyle/>
        <a:p>
          <a:endParaRPr lang="el-GR"/>
        </a:p>
      </dgm:t>
    </dgm:pt>
    <dgm:pt modelId="{0332A6F6-3344-42B0-831D-3F15168883EA}">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BA5A6A5B-84FD-4155-8188-9F7ABFB7C8E0}" type="parTrans" cxnId="{BF65DD45-DD7C-41CD-936E-2D6B0270B65A}">
      <dgm:prSet/>
      <dgm:spPr/>
      <dgm:t>
        <a:bodyPr/>
        <a:lstStyle/>
        <a:p>
          <a:endParaRPr lang="el-GR"/>
        </a:p>
      </dgm:t>
    </dgm:pt>
    <dgm:pt modelId="{A88686A9-EB50-4771-9150-0E7BE4BC9C72}" type="sibTrans" cxnId="{BF65DD45-DD7C-41CD-936E-2D6B0270B65A}">
      <dgm:prSet/>
      <dgm:spPr/>
      <dgm:t>
        <a:bodyPr/>
        <a:lstStyle/>
        <a:p>
          <a:endParaRPr lang="el-GR"/>
        </a:p>
      </dgm:t>
    </dgm:pt>
    <dgm:pt modelId="{5C5DE584-BED8-448B-83C7-8CBFAA31420F}">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C059038B-CBE2-4D9F-B6B6-60B08F104D44}" type="parTrans" cxnId="{E797E142-9A86-42E3-8390-10F56B6566D9}">
      <dgm:prSet/>
      <dgm:spPr/>
      <dgm:t>
        <a:bodyPr/>
        <a:lstStyle/>
        <a:p>
          <a:endParaRPr lang="el-GR"/>
        </a:p>
      </dgm:t>
    </dgm:pt>
    <dgm:pt modelId="{C9993E85-B2C2-4C4C-8397-577221835981}" type="sibTrans" cxnId="{E797E142-9A86-42E3-8390-10F56B6566D9}">
      <dgm:prSet/>
      <dgm:spPr/>
      <dgm:t>
        <a:bodyPr/>
        <a:lstStyle/>
        <a:p>
          <a:endParaRPr lang="el-GR"/>
        </a:p>
      </dgm:t>
    </dgm:pt>
    <dgm:pt modelId="{E80E84DE-D1C3-4933-A790-30398BA9425A}">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093B7C88-F5AC-475E-AB3D-CA514974B8B8}" type="parTrans" cxnId="{E66EF019-B530-46E6-BC9E-BEFEBC843527}">
      <dgm:prSet/>
      <dgm:spPr/>
      <dgm:t>
        <a:bodyPr/>
        <a:lstStyle/>
        <a:p>
          <a:endParaRPr lang="el-GR"/>
        </a:p>
      </dgm:t>
    </dgm:pt>
    <dgm:pt modelId="{CF6C0F46-292F-4F5B-9214-834888C632B1}" type="sibTrans" cxnId="{E66EF019-B530-46E6-BC9E-BEFEBC843527}">
      <dgm:prSet/>
      <dgm:spPr/>
      <dgm:t>
        <a:bodyPr/>
        <a:lstStyle/>
        <a:p>
          <a:endParaRPr lang="el-GR"/>
        </a:p>
      </dgm:t>
    </dgm:pt>
    <dgm:pt modelId="{5DF9213A-DBF4-4B31-9191-F8C98A51EDC5}">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90A2E4EB-EF87-4785-9DB2-EF0B0BB5812B}" type="parTrans" cxnId="{72C1065D-93BA-43B7-A6D1-3A32DB9C2793}">
      <dgm:prSet/>
      <dgm:spPr/>
      <dgm:t>
        <a:bodyPr/>
        <a:lstStyle/>
        <a:p>
          <a:endParaRPr lang="el-GR"/>
        </a:p>
      </dgm:t>
    </dgm:pt>
    <dgm:pt modelId="{30B68B2E-C0C1-4046-BC43-374A50343137}" type="sibTrans" cxnId="{72C1065D-93BA-43B7-A6D1-3A32DB9C2793}">
      <dgm:prSet/>
      <dgm:spPr/>
      <dgm:t>
        <a:bodyPr/>
        <a:lstStyle/>
        <a:p>
          <a:endParaRPr lang="el-GR"/>
        </a:p>
      </dgm:t>
    </dgm:pt>
    <dgm:pt modelId="{1D2BEDB1-D430-491D-962C-E102CF703ED8}">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E3E529F4-B145-468F-891B-839B5A42342D}" type="parTrans" cxnId="{E2D670AA-DC6E-4198-B1F3-80F15E09E90C}">
      <dgm:prSet/>
      <dgm:spPr/>
      <dgm:t>
        <a:bodyPr/>
        <a:lstStyle/>
        <a:p>
          <a:endParaRPr lang="el-GR"/>
        </a:p>
      </dgm:t>
    </dgm:pt>
    <dgm:pt modelId="{C2CEFA08-8176-4BC6-BE74-79BEC4A7922A}" type="sibTrans" cxnId="{E2D670AA-DC6E-4198-B1F3-80F15E09E90C}">
      <dgm:prSet/>
      <dgm:spPr/>
      <dgm:t>
        <a:bodyPr/>
        <a:lstStyle/>
        <a:p>
          <a:endParaRPr lang="el-GR"/>
        </a:p>
      </dgm:t>
    </dgm:pt>
    <dgm:pt modelId="{A8A90E2B-86C0-4BF4-B53F-31F93894C540}">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4E070E23-37A4-4856-82C1-65DAD1104952}" type="parTrans" cxnId="{AE21C4E9-8593-4B13-8823-4CCA189A70CD}">
      <dgm:prSet/>
      <dgm:spPr/>
      <dgm:t>
        <a:bodyPr/>
        <a:lstStyle/>
        <a:p>
          <a:endParaRPr lang="el-GR"/>
        </a:p>
      </dgm:t>
    </dgm:pt>
    <dgm:pt modelId="{3028E0DE-80AE-4A81-9C7A-087208A2DF03}" type="sibTrans" cxnId="{AE21C4E9-8593-4B13-8823-4CCA189A70CD}">
      <dgm:prSet/>
      <dgm:spPr/>
      <dgm:t>
        <a:bodyPr/>
        <a:lstStyle/>
        <a:p>
          <a:endParaRPr lang="el-GR"/>
        </a:p>
      </dgm:t>
    </dgm:pt>
    <dgm:pt modelId="{9017F3A1-E62F-4047-84FA-9CE21E066CAE}">
      <dgm:prSet phldrT="[Κείμενο]" custT="1"/>
      <dgm:spPr>
        <a:solidFill>
          <a:schemeClr val="accent6">
            <a:lumMod val="60000"/>
            <a:lumOff val="40000"/>
            <a:alpha val="90000"/>
          </a:schemeClr>
        </a:solidFill>
      </dgm:spPr>
      <dgm:t>
        <a:bodyPr/>
        <a:lstStyle/>
        <a:p>
          <a:pPr defTabSz="36000">
            <a:spcAft>
              <a:spcPts val="0"/>
            </a:spcAft>
          </a:pPr>
          <a:r>
            <a:rPr lang="el-GR" sz="2400" kern="1200" dirty="0"/>
            <a:t>1.3 Ενίσχυση μονάδων του δασοκομικού τομέα</a:t>
          </a:r>
        </a:p>
      </dgm:t>
    </dgm:pt>
    <dgm:pt modelId="{70B2E197-4033-430E-88F7-932F8A22EE95}" type="parTrans" cxnId="{8E44EC87-1A61-41D4-9D7E-B83EA39F2E5C}">
      <dgm:prSet/>
      <dgm:spPr/>
      <dgm:t>
        <a:bodyPr/>
        <a:lstStyle/>
        <a:p>
          <a:endParaRPr lang="el-GR"/>
        </a:p>
      </dgm:t>
    </dgm:pt>
    <dgm:pt modelId="{168A292F-CBE7-43A2-99BD-9D208F6EEC7F}" type="sibTrans" cxnId="{8E44EC87-1A61-41D4-9D7E-B83EA39F2E5C}">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233765" custScaleY="125122" custLinFactNeighborX="6336" custLinFactNeighborY="119">
        <dgm:presLayoutVars>
          <dgm:bulletEnabled val="1"/>
        </dgm:presLayoutVars>
      </dgm:prSet>
      <dgm:spPr/>
    </dgm:pt>
  </dgm:ptLst>
  <dgm:cxnLst>
    <dgm:cxn modelId="{ED3A3202-6481-48E5-886F-5E883C6B0C2D}" type="presOf" srcId="{C99FEB5D-CEA0-4222-9DD1-87DBDF0BB85E}" destId="{D586D58D-9240-4D2F-A42C-1E51D42F6618}" srcOrd="0" destOrd="4" presId="urn:microsoft.com/office/officeart/2005/8/layout/vList5"/>
    <dgm:cxn modelId="{CC346907-5131-4A18-9F5F-80CC0F87E396}" type="presOf" srcId="{577DDB08-BCDB-45BD-AEDD-94EEA7D90EE3}" destId="{D586D58D-9240-4D2F-A42C-1E51D42F6618}" srcOrd="0" destOrd="14" presId="urn:microsoft.com/office/officeart/2005/8/layout/vList5"/>
    <dgm:cxn modelId="{A78C820A-6F4E-48B6-97CD-579BACD65946}" type="presOf" srcId="{155F22C2-EE7D-4C09-A58F-1F7361F94DC7}" destId="{D586D58D-9240-4D2F-A42C-1E51D42F6618}" srcOrd="0" destOrd="12" presId="urn:microsoft.com/office/officeart/2005/8/layout/vList5"/>
    <dgm:cxn modelId="{8CF07912-9359-45F0-93DB-6C4E3EB25058}" type="presOf" srcId="{5DF9213A-DBF4-4B31-9191-F8C98A51EDC5}" destId="{D586D58D-9240-4D2F-A42C-1E51D42F6618}" srcOrd="0" destOrd="0" presId="urn:microsoft.com/office/officeart/2005/8/layout/vList5"/>
    <dgm:cxn modelId="{66950716-6066-4566-A225-C4021DCA3F9D}" type="presOf" srcId="{E80E84DE-D1C3-4933-A790-30398BA9425A}" destId="{D586D58D-9240-4D2F-A42C-1E51D42F6618}" srcOrd="0" destOrd="7" presId="urn:microsoft.com/office/officeart/2005/8/layout/vList5"/>
    <dgm:cxn modelId="{F062EE19-D510-43C2-9C33-CAB657B911C3}" srcId="{378634FF-2D04-486F-8E25-7C9D070E5777}" destId="{155F22C2-EE7D-4C09-A58F-1F7361F94DC7}" srcOrd="12" destOrd="0" parTransId="{807B63AD-CEB8-432A-ACBB-BAE1212A9152}" sibTransId="{D0545B3D-1F14-4309-BB32-EE452B81D744}"/>
    <dgm:cxn modelId="{E66EF019-B530-46E6-BC9E-BEFEBC843527}" srcId="{378634FF-2D04-486F-8E25-7C9D070E5777}" destId="{E80E84DE-D1C3-4933-A790-30398BA9425A}" srcOrd="7" destOrd="0" parTransId="{093B7C88-F5AC-475E-AB3D-CA514974B8B8}" sibTransId="{CF6C0F46-292F-4F5B-9214-834888C632B1}"/>
    <dgm:cxn modelId="{FD3CBE2E-FDF6-45C9-82D3-4B8BD4A4481C}" type="presOf" srcId="{5C5DE584-BED8-448B-83C7-8CBFAA31420F}" destId="{D586D58D-9240-4D2F-A42C-1E51D42F6618}" srcOrd="0" destOrd="6" presId="urn:microsoft.com/office/officeart/2005/8/layout/vList5"/>
    <dgm:cxn modelId="{871C9331-16A3-43C3-9981-04826607A575}" type="presOf" srcId="{FEC4210A-578F-4770-A67B-1F95AB3B1060}" destId="{D586D58D-9240-4D2F-A42C-1E51D42F6618}" srcOrd="0" destOrd="9" presId="urn:microsoft.com/office/officeart/2005/8/layout/vList5"/>
    <dgm:cxn modelId="{D8FD4C37-098A-483D-8D09-0F5722ECCF7E}" type="presOf" srcId="{0332A6F6-3344-42B0-831D-3F15168883EA}" destId="{D586D58D-9240-4D2F-A42C-1E51D42F6618}" srcOrd="0" destOrd="5" presId="urn:microsoft.com/office/officeart/2005/8/layout/vList5"/>
    <dgm:cxn modelId="{72C1065D-93BA-43B7-A6D1-3A32DB9C2793}" srcId="{378634FF-2D04-486F-8E25-7C9D070E5777}" destId="{5DF9213A-DBF4-4B31-9191-F8C98A51EDC5}" srcOrd="0" destOrd="0" parTransId="{90A2E4EB-EF87-4785-9DB2-EF0B0BB5812B}" sibTransId="{30B68B2E-C0C1-4046-BC43-374A50343137}"/>
    <dgm:cxn modelId="{D8F0F75D-0E5B-480B-B4BB-9E03CF274F2E}" type="presOf" srcId="{B3092925-D283-49DA-852C-556A2405405B}" destId="{D586D58D-9240-4D2F-A42C-1E51D42F6618}" srcOrd="0" destOrd="10" presId="urn:microsoft.com/office/officeart/2005/8/layout/vList5"/>
    <dgm:cxn modelId="{E2936160-6C4D-4C30-A33D-9DF1D0283EF5}" srcId="{378634FF-2D04-486F-8E25-7C9D070E5777}" destId="{DC897D66-506B-4AB1-9F5B-7628491E7BAC}" srcOrd="13" destOrd="0" parTransId="{77A554BA-B927-4592-8417-2D56FC2D9294}" sibTransId="{2350FD7D-6013-4C01-9FBE-EF1AD32D8D68}"/>
    <dgm:cxn modelId="{E797E142-9A86-42E3-8390-10F56B6566D9}" srcId="{378634FF-2D04-486F-8E25-7C9D070E5777}" destId="{5C5DE584-BED8-448B-83C7-8CBFAA31420F}" srcOrd="6" destOrd="0" parTransId="{C059038B-CBE2-4D9F-B6B6-60B08F104D44}" sibTransId="{C9993E85-B2C2-4C4C-8397-577221835981}"/>
    <dgm:cxn modelId="{6809C063-70F6-4BF8-87BD-2FB37CB1F971}" type="presOf" srcId="{378634FF-2D04-486F-8E25-7C9D070E5777}" destId="{DD96D38E-FD58-4094-9503-AFBF1AD2E4D4}" srcOrd="0" destOrd="0" presId="urn:microsoft.com/office/officeart/2005/8/layout/vList5"/>
    <dgm:cxn modelId="{BF65DD45-DD7C-41CD-936E-2D6B0270B65A}" srcId="{378634FF-2D04-486F-8E25-7C9D070E5777}" destId="{0332A6F6-3344-42B0-831D-3F15168883EA}" srcOrd="5" destOrd="0" parTransId="{BA5A6A5B-84FD-4155-8188-9F7ABFB7C8E0}" sibTransId="{A88686A9-EB50-4771-9150-0E7BE4BC9C72}"/>
    <dgm:cxn modelId="{5727F34A-21DB-4367-B2DD-124D8C18866F}" type="presOf" srcId="{9017F3A1-E62F-4047-84FA-9CE21E066CAE}" destId="{D586D58D-9240-4D2F-A42C-1E51D42F6618}" srcOrd="0" destOrd="2" presId="urn:microsoft.com/office/officeart/2005/8/layout/vList5"/>
    <dgm:cxn modelId="{F8D1844D-9222-4135-89DB-36AFCAFA0AC5}" srcId="{378634FF-2D04-486F-8E25-7C9D070E5777}" destId="{A4DA1717-B758-458C-BF07-7EB560B82BC6}" srcOrd="8" destOrd="0" parTransId="{2788F8D0-1A33-4D51-B6CA-FFD1E2981B6A}" sibTransId="{0136ED7B-94D0-4660-9EF8-E1B50DE93553}"/>
    <dgm:cxn modelId="{49478253-6963-4C75-B561-234A03569FB4}" srcId="{378634FF-2D04-486F-8E25-7C9D070E5777}" destId="{FEC4210A-578F-4770-A67B-1F95AB3B1060}" srcOrd="9" destOrd="0" parTransId="{05ACC990-F417-4BCA-918E-047F6C235FB8}" sibTransId="{EE07FD0D-94E2-4D26-8518-DD92F84AE009}"/>
    <dgm:cxn modelId="{8E44EC87-1A61-41D4-9D7E-B83EA39F2E5C}" srcId="{378634FF-2D04-486F-8E25-7C9D070E5777}" destId="{9017F3A1-E62F-4047-84FA-9CE21E066CAE}" srcOrd="2" destOrd="0" parTransId="{70B2E197-4033-430E-88F7-932F8A22EE95}" sibTransId="{168A292F-CBE7-43A2-99BD-9D208F6EEC7F}"/>
    <dgm:cxn modelId="{580E33A0-7300-4CEB-848E-05291C7F8405}" type="presOf" srcId="{7A812E6A-7CE0-4AC1-9A29-9E599861DD73}" destId="{B6F6A4B2-8322-4B5F-8DCC-20A87ABACA76}" srcOrd="0" destOrd="0" presId="urn:microsoft.com/office/officeart/2005/8/layout/vList5"/>
    <dgm:cxn modelId="{26DA50A2-B078-41EC-8855-5F0DD722B37B}" type="presOf" srcId="{1D2BEDB1-D430-491D-962C-E102CF703ED8}" destId="{D586D58D-9240-4D2F-A42C-1E51D42F6618}" srcOrd="0" destOrd="3" presId="urn:microsoft.com/office/officeart/2005/8/layout/vList5"/>
    <dgm:cxn modelId="{CA56ABA3-C351-4635-A267-5CF972954997}" type="presOf" srcId="{DC897D66-506B-4AB1-9F5B-7628491E7BAC}" destId="{D586D58D-9240-4D2F-A42C-1E51D42F6618}" srcOrd="0" destOrd="13" presId="urn:microsoft.com/office/officeart/2005/8/layout/vList5"/>
    <dgm:cxn modelId="{E2D670AA-DC6E-4198-B1F3-80F15E09E90C}" srcId="{378634FF-2D04-486F-8E25-7C9D070E5777}" destId="{1D2BEDB1-D430-491D-962C-E102CF703ED8}" srcOrd="3" destOrd="0" parTransId="{E3E529F4-B145-468F-891B-839B5A42342D}" sibTransId="{C2CEFA08-8176-4BC6-BE74-79BEC4A7922A}"/>
    <dgm:cxn modelId="{D5E43CAD-3F19-42B1-9CA5-2C4C0E0193B9}" srcId="{7A812E6A-7CE0-4AC1-9A29-9E599861DD73}" destId="{378634FF-2D04-486F-8E25-7C9D070E5777}" srcOrd="0" destOrd="0" parTransId="{43BEE7F7-19B1-40A5-9CA3-34B244B7CB01}" sibTransId="{FCF6B31A-F8AF-45B7-8096-CA6A2CFBA6F5}"/>
    <dgm:cxn modelId="{845687BD-C4F0-4867-B2CF-6D6041EA8E68}" srcId="{378634FF-2D04-486F-8E25-7C9D070E5777}" destId="{577DDB08-BCDB-45BD-AEDD-94EEA7D90EE3}" srcOrd="14" destOrd="0" parTransId="{8EF73373-EFB7-42CE-AFBA-BF80F6EA79E3}" sibTransId="{D2ACD320-DD43-4FD1-87E2-C1D8194436AC}"/>
    <dgm:cxn modelId="{5E8AEBC1-9CBD-4173-8DF4-AD0DE09A7A0F}" type="presOf" srcId="{A8A90E2B-86C0-4BF4-B53F-31F93894C540}" destId="{D586D58D-9240-4D2F-A42C-1E51D42F6618}" srcOrd="0" destOrd="1" presId="urn:microsoft.com/office/officeart/2005/8/layout/vList5"/>
    <dgm:cxn modelId="{1EB7B0CF-74BC-496C-AFA4-2944C812ECAB}" type="presOf" srcId="{8E0608C8-A5B9-4093-87FA-781DD5A3E416}" destId="{D586D58D-9240-4D2F-A42C-1E51D42F6618}" srcOrd="0" destOrd="11" presId="urn:microsoft.com/office/officeart/2005/8/layout/vList5"/>
    <dgm:cxn modelId="{657015D2-4677-44BA-BB8A-1D7A0C9F33C7}" type="presOf" srcId="{B1B49C2A-965E-4862-AF48-05BEC8FA4A9E}" destId="{D586D58D-9240-4D2F-A42C-1E51D42F6618}" srcOrd="0" destOrd="15" presId="urn:microsoft.com/office/officeart/2005/8/layout/vList5"/>
    <dgm:cxn modelId="{6FDF1BD8-F917-452D-8D3E-C3136DDBFAA3}" srcId="{378634FF-2D04-486F-8E25-7C9D070E5777}" destId="{B3092925-D283-49DA-852C-556A2405405B}" srcOrd="10" destOrd="0" parTransId="{15D6BFD5-D061-4A1C-97A7-8BA1557A687E}" sibTransId="{68A49E2A-2CA2-4FCC-93C1-D6ABEC882F52}"/>
    <dgm:cxn modelId="{02FB71DE-1843-40B2-8470-A08BA5965467}" srcId="{378634FF-2D04-486F-8E25-7C9D070E5777}" destId="{B1B49C2A-965E-4862-AF48-05BEC8FA4A9E}" srcOrd="15" destOrd="0" parTransId="{10F41D43-5787-4925-BADE-8FCD89DA2BCC}" sibTransId="{E7764ED5-E034-4E8D-A946-268EE05EDB47}"/>
    <dgm:cxn modelId="{AE21C4E9-8593-4B13-8823-4CCA189A70CD}" srcId="{378634FF-2D04-486F-8E25-7C9D070E5777}" destId="{A8A90E2B-86C0-4BF4-B53F-31F93894C540}" srcOrd="1" destOrd="0" parTransId="{4E070E23-37A4-4856-82C1-65DAD1104952}" sibTransId="{3028E0DE-80AE-4A81-9C7A-087208A2DF03}"/>
    <dgm:cxn modelId="{6E0C41ED-5E4C-482D-B8D8-95BA9AA96003}" srcId="{378634FF-2D04-486F-8E25-7C9D070E5777}" destId="{8E0608C8-A5B9-4093-87FA-781DD5A3E416}" srcOrd="11" destOrd="0" parTransId="{DC998A46-3D7A-41D6-8A49-B16EC2CE0A5B}" sibTransId="{AB00E75B-8E3D-4CC5-B4F7-2F9302002BCB}"/>
    <dgm:cxn modelId="{C64C90F0-715F-410F-9E29-B69CC22EAE96}" type="presOf" srcId="{A4DA1717-B758-458C-BF07-7EB560B82BC6}" destId="{D586D58D-9240-4D2F-A42C-1E51D42F6618}" srcOrd="0" destOrd="8" presId="urn:microsoft.com/office/officeart/2005/8/layout/vList5"/>
    <dgm:cxn modelId="{5E5AF8F0-DE03-4FD3-95D4-121CE2B977DE}" srcId="{378634FF-2D04-486F-8E25-7C9D070E5777}" destId="{C99FEB5D-CEA0-4222-9DD1-87DBDF0BB85E}" srcOrd="4" destOrd="0" parTransId="{90C24694-ABA4-4434-9F70-E126DAEA1E1C}" sibTransId="{7F43F1F2-E780-45F5-B203-9507C526C007}"/>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dgm:spPr>
        <a:solidFill>
          <a:schemeClr val="accent2">
            <a:lumMod val="60000"/>
            <a:lumOff val="40000"/>
          </a:schemeClr>
        </a:solidFill>
      </dgm:spPr>
      <dgm:t>
        <a:bodyPr vert="vert270"/>
        <a:lstStyle/>
        <a:p>
          <a:r>
            <a:rPr lang="el-GR" dirty="0"/>
            <a:t>Κατηγορια 1: Ενδυναμωση της τοπικης οικονομιας </a:t>
          </a:r>
        </a:p>
        <a:p>
          <a:r>
            <a:rPr lang="el-GR" dirty="0" err="1">
              <a:solidFill>
                <a:srgbClr val="00FF00"/>
              </a:solidFill>
            </a:rPr>
            <a:t>Υπο</a:t>
          </a:r>
          <a:r>
            <a:rPr lang="el-GR" dirty="0">
              <a:solidFill>
                <a:srgbClr val="00FF00"/>
              </a:solidFill>
            </a:rPr>
            <a:t>- παρεμβάσεις</a:t>
          </a:r>
        </a:p>
        <a:p>
          <a:endParaRPr lang="el-GR"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DC897D66-506B-4AB1-9F5B-7628491E7BAC}">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77A554BA-B927-4592-8417-2D56FC2D9294}" type="parTrans" cxnId="{E2936160-6C4D-4C30-A33D-9DF1D0283EF5}">
      <dgm:prSet/>
      <dgm:spPr/>
      <dgm:t>
        <a:bodyPr/>
        <a:lstStyle/>
        <a:p>
          <a:endParaRPr lang="el-GR"/>
        </a:p>
      </dgm:t>
    </dgm:pt>
    <dgm:pt modelId="{2350FD7D-6013-4C01-9FBE-EF1AD32D8D68}" type="sibTrans" cxnId="{E2936160-6C4D-4C30-A33D-9DF1D0283EF5}">
      <dgm:prSet/>
      <dgm:spPr/>
      <dgm:t>
        <a:bodyPr/>
        <a:lstStyle/>
        <a:p>
          <a:endParaRPr lang="el-GR"/>
        </a:p>
      </dgm:t>
    </dgm:pt>
    <dgm:pt modelId="{577DDB08-BCDB-45BD-AEDD-94EEA7D90EE3}">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8EF73373-EFB7-42CE-AFBA-BF80F6EA79E3}" type="parTrans" cxnId="{845687BD-C4F0-4867-B2CF-6D6041EA8E68}">
      <dgm:prSet/>
      <dgm:spPr/>
      <dgm:t>
        <a:bodyPr/>
        <a:lstStyle/>
        <a:p>
          <a:endParaRPr lang="el-GR"/>
        </a:p>
      </dgm:t>
    </dgm:pt>
    <dgm:pt modelId="{D2ACD320-DD43-4FD1-87E2-C1D8194436AC}" type="sibTrans" cxnId="{845687BD-C4F0-4867-B2CF-6D6041EA8E68}">
      <dgm:prSet/>
      <dgm:spPr/>
      <dgm:t>
        <a:bodyPr/>
        <a:lstStyle/>
        <a:p>
          <a:endParaRPr lang="el-GR"/>
        </a:p>
      </dgm:t>
    </dgm:pt>
    <dgm:pt modelId="{8E0608C8-A5B9-4093-87FA-781DD5A3E416}">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DC998A46-3D7A-41D6-8A49-B16EC2CE0A5B}" type="parTrans" cxnId="{6E0C41ED-5E4C-482D-B8D8-95BA9AA96003}">
      <dgm:prSet/>
      <dgm:spPr/>
      <dgm:t>
        <a:bodyPr/>
        <a:lstStyle/>
        <a:p>
          <a:endParaRPr lang="el-GR"/>
        </a:p>
      </dgm:t>
    </dgm:pt>
    <dgm:pt modelId="{AB00E75B-8E3D-4CC5-B4F7-2F9302002BCB}" type="sibTrans" cxnId="{6E0C41ED-5E4C-482D-B8D8-95BA9AA96003}">
      <dgm:prSet/>
      <dgm:spPr/>
      <dgm:t>
        <a:bodyPr/>
        <a:lstStyle/>
        <a:p>
          <a:endParaRPr lang="el-GR"/>
        </a:p>
      </dgm:t>
    </dgm:pt>
    <dgm:pt modelId="{155F22C2-EE7D-4C09-A58F-1F7361F94DC7}">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807B63AD-CEB8-432A-ACBB-BAE1212A9152}" type="parTrans" cxnId="{F062EE19-D510-43C2-9C33-CAB657B911C3}">
      <dgm:prSet/>
      <dgm:spPr/>
      <dgm:t>
        <a:bodyPr/>
        <a:lstStyle/>
        <a:p>
          <a:endParaRPr lang="el-GR"/>
        </a:p>
      </dgm:t>
    </dgm:pt>
    <dgm:pt modelId="{D0545B3D-1F14-4309-BB32-EE452B81D744}" type="sibTrans" cxnId="{F062EE19-D510-43C2-9C33-CAB657B911C3}">
      <dgm:prSet/>
      <dgm:spPr/>
      <dgm:t>
        <a:bodyPr/>
        <a:lstStyle/>
        <a:p>
          <a:endParaRPr lang="el-GR"/>
        </a:p>
      </dgm:t>
    </dgm:pt>
    <dgm:pt modelId="{FEC4210A-578F-4770-A67B-1F95AB3B1060}">
      <dgm:prSet custT="1"/>
      <dgm:spPr/>
      <dgm:t>
        <a:bodyPr/>
        <a:lstStyle/>
        <a:p>
          <a:pPr defTabSz="36000">
            <a:spcAft>
              <a:spcPts val="0"/>
            </a:spcAft>
          </a:pPr>
          <a:endParaRPr lang="el-GR" sz="2400" kern="1200" dirty="0"/>
        </a:p>
      </dgm:t>
    </dgm:pt>
    <dgm:pt modelId="{05ACC990-F417-4BCA-918E-047F6C235FB8}" type="parTrans" cxnId="{49478253-6963-4C75-B561-234A03569FB4}">
      <dgm:prSet/>
      <dgm:spPr/>
      <dgm:t>
        <a:bodyPr/>
        <a:lstStyle/>
        <a:p>
          <a:endParaRPr lang="el-GR"/>
        </a:p>
      </dgm:t>
    </dgm:pt>
    <dgm:pt modelId="{EE07FD0D-94E2-4D26-8518-DD92F84AE009}" type="sibTrans" cxnId="{49478253-6963-4C75-B561-234A03569FB4}">
      <dgm:prSet/>
      <dgm:spPr/>
      <dgm:t>
        <a:bodyPr/>
        <a:lstStyle/>
        <a:p>
          <a:endParaRPr lang="el-GR"/>
        </a:p>
      </dgm:t>
    </dgm:pt>
    <dgm:pt modelId="{B3092925-D283-49DA-852C-556A2405405B}">
      <dgm:prSet custT="1"/>
      <dgm:spPr/>
      <dgm:t>
        <a:bodyPr/>
        <a:lstStyle/>
        <a:p>
          <a:pPr defTabSz="36000">
            <a:spcAft>
              <a:spcPts val="0"/>
            </a:spcAft>
          </a:pPr>
          <a:endParaRPr lang="el-GR" sz="2400" kern="1200" dirty="0"/>
        </a:p>
      </dgm:t>
    </dgm:pt>
    <dgm:pt modelId="{15D6BFD5-D061-4A1C-97A7-8BA1557A687E}" type="parTrans" cxnId="{6FDF1BD8-F917-452D-8D3E-C3136DDBFAA3}">
      <dgm:prSet/>
      <dgm:spPr/>
      <dgm:t>
        <a:bodyPr/>
        <a:lstStyle/>
        <a:p>
          <a:endParaRPr lang="el-GR"/>
        </a:p>
      </dgm:t>
    </dgm:pt>
    <dgm:pt modelId="{68A49E2A-2CA2-4FCC-93C1-D6ABEC882F52}" type="sibTrans" cxnId="{6FDF1BD8-F917-452D-8D3E-C3136DDBFAA3}">
      <dgm:prSet/>
      <dgm:spPr/>
      <dgm:t>
        <a:bodyPr/>
        <a:lstStyle/>
        <a:p>
          <a:endParaRPr lang="el-GR"/>
        </a:p>
      </dgm:t>
    </dgm:pt>
    <dgm:pt modelId="{C99FEB5D-CEA0-4222-9DD1-87DBDF0BB85E}">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90C24694-ABA4-4434-9F70-E126DAEA1E1C}" type="parTrans" cxnId="{5E5AF8F0-DE03-4FD3-95D4-121CE2B977DE}">
      <dgm:prSet/>
      <dgm:spPr/>
      <dgm:t>
        <a:bodyPr/>
        <a:lstStyle/>
        <a:p>
          <a:endParaRPr lang="el-GR"/>
        </a:p>
      </dgm:t>
    </dgm:pt>
    <dgm:pt modelId="{7F43F1F2-E780-45F5-B203-9507C526C007}" type="sibTrans" cxnId="{5E5AF8F0-DE03-4FD3-95D4-121CE2B977DE}">
      <dgm:prSet/>
      <dgm:spPr/>
      <dgm:t>
        <a:bodyPr/>
        <a:lstStyle/>
        <a:p>
          <a:endParaRPr lang="el-GR"/>
        </a:p>
      </dgm:t>
    </dgm:pt>
    <dgm:pt modelId="{0332A6F6-3344-42B0-831D-3F15168883EA}">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BA5A6A5B-84FD-4155-8188-9F7ABFB7C8E0}" type="parTrans" cxnId="{BF65DD45-DD7C-41CD-936E-2D6B0270B65A}">
      <dgm:prSet/>
      <dgm:spPr/>
      <dgm:t>
        <a:bodyPr/>
        <a:lstStyle/>
        <a:p>
          <a:endParaRPr lang="el-GR"/>
        </a:p>
      </dgm:t>
    </dgm:pt>
    <dgm:pt modelId="{A88686A9-EB50-4771-9150-0E7BE4BC9C72}" type="sibTrans" cxnId="{BF65DD45-DD7C-41CD-936E-2D6B0270B65A}">
      <dgm:prSet/>
      <dgm:spPr/>
      <dgm:t>
        <a:bodyPr/>
        <a:lstStyle/>
        <a:p>
          <a:endParaRPr lang="el-GR"/>
        </a:p>
      </dgm:t>
    </dgm:pt>
    <dgm:pt modelId="{5C5DE584-BED8-448B-83C7-8CBFAA31420F}">
      <dgm:prSet phldrT="[Κείμενο]" custT="1"/>
      <dgm:spPr>
        <a:solidFill>
          <a:schemeClr val="accent6">
            <a:lumMod val="60000"/>
            <a:lumOff val="40000"/>
            <a:alpha val="90000"/>
          </a:schemeClr>
        </a:solidFill>
      </dgm:spPr>
      <dgm:t>
        <a:bodyPr/>
        <a:lstStyle/>
        <a:p>
          <a:pPr defTabSz="36000">
            <a:spcAft>
              <a:spcPts val="0"/>
            </a:spcAft>
          </a:pPr>
          <a:r>
            <a:rPr lang="el-GR" sz="2400" kern="1200" dirty="0"/>
            <a:t>1.6 Ενίσχυση επιχειρήσεων παροχής υπηρεσιών</a:t>
          </a:r>
        </a:p>
      </dgm:t>
    </dgm:pt>
    <dgm:pt modelId="{C059038B-CBE2-4D9F-B6B6-60B08F104D44}" type="parTrans" cxnId="{E797E142-9A86-42E3-8390-10F56B6566D9}">
      <dgm:prSet/>
      <dgm:spPr/>
      <dgm:t>
        <a:bodyPr/>
        <a:lstStyle/>
        <a:p>
          <a:endParaRPr lang="el-GR"/>
        </a:p>
      </dgm:t>
    </dgm:pt>
    <dgm:pt modelId="{C9993E85-B2C2-4C4C-8397-577221835981}" type="sibTrans" cxnId="{E797E142-9A86-42E3-8390-10F56B6566D9}">
      <dgm:prSet/>
      <dgm:spPr/>
      <dgm:t>
        <a:bodyPr/>
        <a:lstStyle/>
        <a:p>
          <a:endParaRPr lang="el-GR"/>
        </a:p>
      </dgm:t>
    </dgm:pt>
    <dgm:pt modelId="{5DF9213A-DBF4-4B31-9191-F8C98A51EDC5}">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90A2E4EB-EF87-4785-9DB2-EF0B0BB5812B}" type="parTrans" cxnId="{72C1065D-93BA-43B7-A6D1-3A32DB9C2793}">
      <dgm:prSet/>
      <dgm:spPr/>
      <dgm:t>
        <a:bodyPr/>
        <a:lstStyle/>
        <a:p>
          <a:endParaRPr lang="el-GR"/>
        </a:p>
      </dgm:t>
    </dgm:pt>
    <dgm:pt modelId="{30B68B2E-C0C1-4046-BC43-374A50343137}" type="sibTrans" cxnId="{72C1065D-93BA-43B7-A6D1-3A32DB9C2793}">
      <dgm:prSet/>
      <dgm:spPr/>
      <dgm:t>
        <a:bodyPr/>
        <a:lstStyle/>
        <a:p>
          <a:endParaRPr lang="el-GR"/>
        </a:p>
      </dgm:t>
    </dgm:pt>
    <dgm:pt modelId="{1D2BEDB1-D430-491D-962C-E102CF703ED8}">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E3E529F4-B145-468F-891B-839B5A42342D}" type="parTrans" cxnId="{E2D670AA-DC6E-4198-B1F3-80F15E09E90C}">
      <dgm:prSet/>
      <dgm:spPr/>
      <dgm:t>
        <a:bodyPr/>
        <a:lstStyle/>
        <a:p>
          <a:endParaRPr lang="el-GR"/>
        </a:p>
      </dgm:t>
    </dgm:pt>
    <dgm:pt modelId="{C2CEFA08-8176-4BC6-BE74-79BEC4A7922A}" type="sibTrans" cxnId="{E2D670AA-DC6E-4198-B1F3-80F15E09E90C}">
      <dgm:prSet/>
      <dgm:spPr/>
      <dgm:t>
        <a:bodyPr/>
        <a:lstStyle/>
        <a:p>
          <a:endParaRPr lang="el-GR"/>
        </a:p>
      </dgm:t>
    </dgm:pt>
    <dgm:pt modelId="{43DE78FA-971D-4CFE-8BA7-A182C7062B85}">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33F87A07-6055-4FBF-9362-DE660DAD0D31}" type="parTrans" cxnId="{83E6782F-4B75-4763-B45B-02472B89A6EC}">
      <dgm:prSet/>
      <dgm:spPr/>
      <dgm:t>
        <a:bodyPr/>
        <a:lstStyle/>
        <a:p>
          <a:endParaRPr lang="el-GR"/>
        </a:p>
      </dgm:t>
    </dgm:pt>
    <dgm:pt modelId="{465A4EB1-C240-4C08-84BD-32ADDBC18C0A}" type="sibTrans" cxnId="{83E6782F-4B75-4763-B45B-02472B89A6EC}">
      <dgm:prSet/>
      <dgm:spPr/>
      <dgm:t>
        <a:bodyPr/>
        <a:lstStyle/>
        <a:p>
          <a:endParaRPr lang="el-GR"/>
        </a:p>
      </dgm:t>
    </dgm:pt>
    <dgm:pt modelId="{35FCBA3C-6C06-4940-B187-19927194A2BF}">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15C8FA2D-92FC-402E-B518-85355FA386D0}" type="parTrans" cxnId="{BBC800FE-82DE-4DC4-A670-6DE6F96D67A7}">
      <dgm:prSet/>
      <dgm:spPr/>
      <dgm:t>
        <a:bodyPr/>
        <a:lstStyle/>
        <a:p>
          <a:endParaRPr lang="el-GR"/>
        </a:p>
      </dgm:t>
    </dgm:pt>
    <dgm:pt modelId="{32598D0E-0E8B-4C65-8371-5E3022DAEE27}" type="sibTrans" cxnId="{BBC800FE-82DE-4DC4-A670-6DE6F96D67A7}">
      <dgm:prSet/>
      <dgm:spPr/>
      <dgm:t>
        <a:bodyPr/>
        <a:lstStyle/>
        <a:p>
          <a:endParaRPr lang="el-GR"/>
        </a:p>
      </dgm:t>
    </dgm:pt>
    <dgm:pt modelId="{95B43451-F15B-4B56-8143-9677293F8E5D}">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DFFEFB37-0EC4-4E11-84A5-B7BBD8A6B6DA}" type="parTrans" cxnId="{063ACE63-710A-4B71-BD38-C4CCBECE5055}">
      <dgm:prSet/>
      <dgm:spPr/>
      <dgm:t>
        <a:bodyPr/>
        <a:lstStyle/>
        <a:p>
          <a:endParaRPr lang="el-GR"/>
        </a:p>
      </dgm:t>
    </dgm:pt>
    <dgm:pt modelId="{AFF91A0F-D16D-491E-B4BA-E019DC66EAF0}" type="sibTrans" cxnId="{063ACE63-710A-4B71-BD38-C4CCBECE5055}">
      <dgm:prSet/>
      <dgm:spPr/>
      <dgm:t>
        <a:bodyPr/>
        <a:lstStyle/>
        <a:p>
          <a:endParaRPr lang="el-GR"/>
        </a:p>
      </dgm:t>
    </dgm:pt>
    <dgm:pt modelId="{23A8E58D-A17D-4C8F-95AF-1D2DBAB12721}">
      <dgm:prSet phldrT="[Κείμενο]" custT="1"/>
      <dgm:spPr>
        <a:solidFill>
          <a:schemeClr val="accent6">
            <a:lumMod val="60000"/>
            <a:lumOff val="40000"/>
            <a:alpha val="90000"/>
          </a:schemeClr>
        </a:solidFill>
      </dgm:spPr>
      <dgm:t>
        <a:bodyPr/>
        <a:lstStyle/>
        <a:p>
          <a:pPr defTabSz="36000">
            <a:spcAft>
              <a:spcPts val="0"/>
            </a:spcAft>
          </a:pPr>
          <a:r>
            <a:rPr lang="el-GR" sz="2400" kern="1200" dirty="0"/>
            <a:t>1.5 Ενίσχυση επιχειρήσεων του τουριστικού κλάδου</a:t>
          </a:r>
        </a:p>
      </dgm:t>
    </dgm:pt>
    <dgm:pt modelId="{5EBB9D30-D535-48BF-BAFF-AC616433C1F6}" type="parTrans" cxnId="{3014517A-46A9-45F2-B9E3-0B409FFD39E9}">
      <dgm:prSet/>
      <dgm:spPr/>
      <dgm:t>
        <a:bodyPr/>
        <a:lstStyle/>
        <a:p>
          <a:endParaRPr lang="el-GR"/>
        </a:p>
      </dgm:t>
    </dgm:pt>
    <dgm:pt modelId="{3ABAF70F-8FB2-464B-8B91-627303A61945}" type="sibTrans" cxnId="{3014517A-46A9-45F2-B9E3-0B409FFD39E9}">
      <dgm:prSet/>
      <dgm:spPr/>
      <dgm:t>
        <a:bodyPr/>
        <a:lstStyle/>
        <a:p>
          <a:endParaRPr lang="el-GR"/>
        </a:p>
      </dgm:t>
    </dgm:pt>
    <dgm:pt modelId="{750066CF-B0A3-4FD5-85D7-27E276AADD9C}">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50E7C445-0147-43D4-A8A4-0BCDB2F7A29B}" type="parTrans" cxnId="{20838605-A24C-47D4-9BDF-79F442A8C078}">
      <dgm:prSet/>
      <dgm:spPr/>
      <dgm:t>
        <a:bodyPr/>
        <a:lstStyle/>
        <a:p>
          <a:endParaRPr lang="el-GR"/>
        </a:p>
      </dgm:t>
    </dgm:pt>
    <dgm:pt modelId="{49B093D9-02D1-43E1-A143-8A3F8F47DF1E}" type="sibTrans" cxnId="{20838605-A24C-47D4-9BDF-79F442A8C078}">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233765" custScaleY="125122" custLinFactNeighborX="6336" custLinFactNeighborY="119">
        <dgm:presLayoutVars>
          <dgm:bulletEnabled val="1"/>
        </dgm:presLayoutVars>
      </dgm:prSet>
      <dgm:spPr/>
    </dgm:pt>
  </dgm:ptLst>
  <dgm:cxnLst>
    <dgm:cxn modelId="{ED3A3202-6481-48E5-886F-5E883C6B0C2D}" type="presOf" srcId="{C99FEB5D-CEA0-4222-9DD1-87DBDF0BB85E}" destId="{D586D58D-9240-4D2F-A42C-1E51D42F6618}" srcOrd="0" destOrd="7" presId="urn:microsoft.com/office/officeart/2005/8/layout/vList5"/>
    <dgm:cxn modelId="{20838605-A24C-47D4-9BDF-79F442A8C078}" srcId="{378634FF-2D04-486F-8E25-7C9D070E5777}" destId="{750066CF-B0A3-4FD5-85D7-27E276AADD9C}" srcOrd="3" destOrd="0" parTransId="{50E7C445-0147-43D4-A8A4-0BCDB2F7A29B}" sibTransId="{49B093D9-02D1-43E1-A143-8A3F8F47DF1E}"/>
    <dgm:cxn modelId="{CC346907-5131-4A18-9F5F-80CC0F87E396}" type="presOf" srcId="{577DDB08-BCDB-45BD-AEDD-94EEA7D90EE3}" destId="{D586D58D-9240-4D2F-A42C-1E51D42F6618}" srcOrd="0" destOrd="15" presId="urn:microsoft.com/office/officeart/2005/8/layout/vList5"/>
    <dgm:cxn modelId="{A78C820A-6F4E-48B6-97CD-579BACD65946}" type="presOf" srcId="{155F22C2-EE7D-4C09-A58F-1F7361F94DC7}" destId="{D586D58D-9240-4D2F-A42C-1E51D42F6618}" srcOrd="0" destOrd="13" presId="urn:microsoft.com/office/officeart/2005/8/layout/vList5"/>
    <dgm:cxn modelId="{8CF07912-9359-45F0-93DB-6C4E3EB25058}" type="presOf" srcId="{5DF9213A-DBF4-4B31-9191-F8C98A51EDC5}" destId="{D586D58D-9240-4D2F-A42C-1E51D42F6618}" srcOrd="0" destOrd="0" presId="urn:microsoft.com/office/officeart/2005/8/layout/vList5"/>
    <dgm:cxn modelId="{F062EE19-D510-43C2-9C33-CAB657B911C3}" srcId="{378634FF-2D04-486F-8E25-7C9D070E5777}" destId="{155F22C2-EE7D-4C09-A58F-1F7361F94DC7}" srcOrd="13" destOrd="0" parTransId="{807B63AD-CEB8-432A-ACBB-BAE1212A9152}" sibTransId="{D0545B3D-1F14-4309-BB32-EE452B81D744}"/>
    <dgm:cxn modelId="{FD3CBE2E-FDF6-45C9-82D3-4B8BD4A4481C}" type="presOf" srcId="{5C5DE584-BED8-448B-83C7-8CBFAA31420F}" destId="{D586D58D-9240-4D2F-A42C-1E51D42F6618}" srcOrd="0" destOrd="9" presId="urn:microsoft.com/office/officeart/2005/8/layout/vList5"/>
    <dgm:cxn modelId="{83E6782F-4B75-4763-B45B-02472B89A6EC}" srcId="{378634FF-2D04-486F-8E25-7C9D070E5777}" destId="{43DE78FA-971D-4CFE-8BA7-A182C7062B85}" srcOrd="5" destOrd="0" parTransId="{33F87A07-6055-4FBF-9362-DE660DAD0D31}" sibTransId="{465A4EB1-C240-4C08-84BD-32ADDBC18C0A}"/>
    <dgm:cxn modelId="{871C9331-16A3-43C3-9981-04826607A575}" type="presOf" srcId="{FEC4210A-578F-4770-A67B-1F95AB3B1060}" destId="{D586D58D-9240-4D2F-A42C-1E51D42F6618}" srcOrd="0" destOrd="10" presId="urn:microsoft.com/office/officeart/2005/8/layout/vList5"/>
    <dgm:cxn modelId="{D8FD4C37-098A-483D-8D09-0F5722ECCF7E}" type="presOf" srcId="{0332A6F6-3344-42B0-831D-3F15168883EA}" destId="{D586D58D-9240-4D2F-A42C-1E51D42F6618}" srcOrd="0" destOrd="8" presId="urn:microsoft.com/office/officeart/2005/8/layout/vList5"/>
    <dgm:cxn modelId="{65028438-A553-4A6E-B5EB-60DB3622691F}" type="presOf" srcId="{43DE78FA-971D-4CFE-8BA7-A182C7062B85}" destId="{D586D58D-9240-4D2F-A42C-1E51D42F6618}" srcOrd="0" destOrd="5" presId="urn:microsoft.com/office/officeart/2005/8/layout/vList5"/>
    <dgm:cxn modelId="{72C1065D-93BA-43B7-A6D1-3A32DB9C2793}" srcId="{378634FF-2D04-486F-8E25-7C9D070E5777}" destId="{5DF9213A-DBF4-4B31-9191-F8C98A51EDC5}" srcOrd="0" destOrd="0" parTransId="{90A2E4EB-EF87-4785-9DB2-EF0B0BB5812B}" sibTransId="{30B68B2E-C0C1-4046-BC43-374A50343137}"/>
    <dgm:cxn modelId="{D8F0F75D-0E5B-480B-B4BB-9E03CF274F2E}" type="presOf" srcId="{B3092925-D283-49DA-852C-556A2405405B}" destId="{D586D58D-9240-4D2F-A42C-1E51D42F6618}" srcOrd="0" destOrd="11" presId="urn:microsoft.com/office/officeart/2005/8/layout/vList5"/>
    <dgm:cxn modelId="{E2936160-6C4D-4C30-A33D-9DF1D0283EF5}" srcId="{378634FF-2D04-486F-8E25-7C9D070E5777}" destId="{DC897D66-506B-4AB1-9F5B-7628491E7BAC}" srcOrd="14" destOrd="0" parTransId="{77A554BA-B927-4592-8417-2D56FC2D9294}" sibTransId="{2350FD7D-6013-4C01-9FBE-EF1AD32D8D68}"/>
    <dgm:cxn modelId="{E797E142-9A86-42E3-8390-10F56B6566D9}" srcId="{378634FF-2D04-486F-8E25-7C9D070E5777}" destId="{5C5DE584-BED8-448B-83C7-8CBFAA31420F}" srcOrd="9" destOrd="0" parTransId="{C059038B-CBE2-4D9F-B6B6-60B08F104D44}" sibTransId="{C9993E85-B2C2-4C4C-8397-577221835981}"/>
    <dgm:cxn modelId="{6809C063-70F6-4BF8-87BD-2FB37CB1F971}" type="presOf" srcId="{378634FF-2D04-486F-8E25-7C9D070E5777}" destId="{DD96D38E-FD58-4094-9503-AFBF1AD2E4D4}" srcOrd="0" destOrd="0" presId="urn:microsoft.com/office/officeart/2005/8/layout/vList5"/>
    <dgm:cxn modelId="{063ACE63-710A-4B71-BD38-C4CCBECE5055}" srcId="{378634FF-2D04-486F-8E25-7C9D070E5777}" destId="{95B43451-F15B-4B56-8143-9677293F8E5D}" srcOrd="1" destOrd="0" parTransId="{DFFEFB37-0EC4-4E11-84A5-B7BBD8A6B6DA}" sibTransId="{AFF91A0F-D16D-491E-B4BA-E019DC66EAF0}"/>
    <dgm:cxn modelId="{BF65DD45-DD7C-41CD-936E-2D6B0270B65A}" srcId="{378634FF-2D04-486F-8E25-7C9D070E5777}" destId="{0332A6F6-3344-42B0-831D-3F15168883EA}" srcOrd="8" destOrd="0" parTransId="{BA5A6A5B-84FD-4155-8188-9F7ABFB7C8E0}" sibTransId="{A88686A9-EB50-4771-9150-0E7BE4BC9C72}"/>
    <dgm:cxn modelId="{49478253-6963-4C75-B561-234A03569FB4}" srcId="{378634FF-2D04-486F-8E25-7C9D070E5777}" destId="{FEC4210A-578F-4770-A67B-1F95AB3B1060}" srcOrd="10" destOrd="0" parTransId="{05ACC990-F417-4BCA-918E-047F6C235FB8}" sibTransId="{EE07FD0D-94E2-4D26-8518-DD92F84AE009}"/>
    <dgm:cxn modelId="{3014517A-46A9-45F2-B9E3-0B409FFD39E9}" srcId="{378634FF-2D04-486F-8E25-7C9D070E5777}" destId="{23A8E58D-A17D-4C8F-95AF-1D2DBAB12721}" srcOrd="2" destOrd="0" parTransId="{5EBB9D30-D535-48BF-BAFF-AC616433C1F6}" sibTransId="{3ABAF70F-8FB2-464B-8B91-627303A61945}"/>
    <dgm:cxn modelId="{4BF8E597-F291-4FA0-99B1-EE6A9FD27148}" type="presOf" srcId="{35FCBA3C-6C06-4940-B187-19927194A2BF}" destId="{D586D58D-9240-4D2F-A42C-1E51D42F6618}" srcOrd="0" destOrd="4" presId="urn:microsoft.com/office/officeart/2005/8/layout/vList5"/>
    <dgm:cxn modelId="{580E33A0-7300-4CEB-848E-05291C7F8405}" type="presOf" srcId="{7A812E6A-7CE0-4AC1-9A29-9E599861DD73}" destId="{B6F6A4B2-8322-4B5F-8DCC-20A87ABACA76}" srcOrd="0" destOrd="0" presId="urn:microsoft.com/office/officeart/2005/8/layout/vList5"/>
    <dgm:cxn modelId="{26DA50A2-B078-41EC-8855-5F0DD722B37B}" type="presOf" srcId="{1D2BEDB1-D430-491D-962C-E102CF703ED8}" destId="{D586D58D-9240-4D2F-A42C-1E51D42F6618}" srcOrd="0" destOrd="6" presId="urn:microsoft.com/office/officeart/2005/8/layout/vList5"/>
    <dgm:cxn modelId="{CA56ABA3-C351-4635-A267-5CF972954997}" type="presOf" srcId="{DC897D66-506B-4AB1-9F5B-7628491E7BAC}" destId="{D586D58D-9240-4D2F-A42C-1E51D42F6618}" srcOrd="0" destOrd="14" presId="urn:microsoft.com/office/officeart/2005/8/layout/vList5"/>
    <dgm:cxn modelId="{E2D670AA-DC6E-4198-B1F3-80F15E09E90C}" srcId="{378634FF-2D04-486F-8E25-7C9D070E5777}" destId="{1D2BEDB1-D430-491D-962C-E102CF703ED8}" srcOrd="6" destOrd="0" parTransId="{E3E529F4-B145-468F-891B-839B5A42342D}" sibTransId="{C2CEFA08-8176-4BC6-BE74-79BEC4A7922A}"/>
    <dgm:cxn modelId="{FD5B36AC-78C8-48EB-9A2C-ADFDD49DBBC7}" type="presOf" srcId="{95B43451-F15B-4B56-8143-9677293F8E5D}" destId="{D586D58D-9240-4D2F-A42C-1E51D42F6618}" srcOrd="0" destOrd="1"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845687BD-C4F0-4867-B2CF-6D6041EA8E68}" srcId="{378634FF-2D04-486F-8E25-7C9D070E5777}" destId="{577DDB08-BCDB-45BD-AEDD-94EEA7D90EE3}" srcOrd="15" destOrd="0" parTransId="{8EF73373-EFB7-42CE-AFBA-BF80F6EA79E3}" sibTransId="{D2ACD320-DD43-4FD1-87E2-C1D8194436AC}"/>
    <dgm:cxn modelId="{1EB7B0CF-74BC-496C-AFA4-2944C812ECAB}" type="presOf" srcId="{8E0608C8-A5B9-4093-87FA-781DD5A3E416}" destId="{D586D58D-9240-4D2F-A42C-1E51D42F6618}" srcOrd="0" destOrd="12" presId="urn:microsoft.com/office/officeart/2005/8/layout/vList5"/>
    <dgm:cxn modelId="{657015D2-4677-44BA-BB8A-1D7A0C9F33C7}" type="presOf" srcId="{B1B49C2A-965E-4862-AF48-05BEC8FA4A9E}" destId="{D586D58D-9240-4D2F-A42C-1E51D42F6618}" srcOrd="0" destOrd="16" presId="urn:microsoft.com/office/officeart/2005/8/layout/vList5"/>
    <dgm:cxn modelId="{6FDF1BD8-F917-452D-8D3E-C3136DDBFAA3}" srcId="{378634FF-2D04-486F-8E25-7C9D070E5777}" destId="{B3092925-D283-49DA-852C-556A2405405B}" srcOrd="11" destOrd="0" parTransId="{15D6BFD5-D061-4A1C-97A7-8BA1557A687E}" sibTransId="{68A49E2A-2CA2-4FCC-93C1-D6ABEC882F52}"/>
    <dgm:cxn modelId="{02FB71DE-1843-40B2-8470-A08BA5965467}" srcId="{378634FF-2D04-486F-8E25-7C9D070E5777}" destId="{B1B49C2A-965E-4862-AF48-05BEC8FA4A9E}" srcOrd="16" destOrd="0" parTransId="{10F41D43-5787-4925-BADE-8FCD89DA2BCC}" sibTransId="{E7764ED5-E034-4E8D-A946-268EE05EDB47}"/>
    <dgm:cxn modelId="{21E23EED-B34E-4484-8795-C5FAB96EE863}" type="presOf" srcId="{750066CF-B0A3-4FD5-85D7-27E276AADD9C}" destId="{D586D58D-9240-4D2F-A42C-1E51D42F6618}" srcOrd="0" destOrd="3" presId="urn:microsoft.com/office/officeart/2005/8/layout/vList5"/>
    <dgm:cxn modelId="{6E0C41ED-5E4C-482D-B8D8-95BA9AA96003}" srcId="{378634FF-2D04-486F-8E25-7C9D070E5777}" destId="{8E0608C8-A5B9-4093-87FA-781DD5A3E416}" srcOrd="12" destOrd="0" parTransId="{DC998A46-3D7A-41D6-8A49-B16EC2CE0A5B}" sibTransId="{AB00E75B-8E3D-4CC5-B4F7-2F9302002BCB}"/>
    <dgm:cxn modelId="{5E5AF8F0-DE03-4FD3-95D4-121CE2B977DE}" srcId="{378634FF-2D04-486F-8E25-7C9D070E5777}" destId="{C99FEB5D-CEA0-4222-9DD1-87DBDF0BB85E}" srcOrd="7" destOrd="0" parTransId="{90C24694-ABA4-4434-9F70-E126DAEA1E1C}" sibTransId="{7F43F1F2-E780-45F5-B203-9507C526C007}"/>
    <dgm:cxn modelId="{D6FEDCFC-B2F9-457C-8BDF-FF45D8FC5E98}" type="presOf" srcId="{23A8E58D-A17D-4C8F-95AF-1D2DBAB12721}" destId="{D586D58D-9240-4D2F-A42C-1E51D42F6618}" srcOrd="0" destOrd="2" presId="urn:microsoft.com/office/officeart/2005/8/layout/vList5"/>
    <dgm:cxn modelId="{BBC800FE-82DE-4DC4-A670-6DE6F96D67A7}" srcId="{378634FF-2D04-486F-8E25-7C9D070E5777}" destId="{35FCBA3C-6C06-4940-B187-19927194A2BF}" srcOrd="4" destOrd="0" parTransId="{15C8FA2D-92FC-402E-B518-85355FA386D0}" sibTransId="{32598D0E-0E8B-4C65-8371-5E3022DAEE27}"/>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dgm:spPr>
        <a:solidFill>
          <a:schemeClr val="accent2">
            <a:lumMod val="60000"/>
            <a:lumOff val="40000"/>
          </a:schemeClr>
        </a:solidFill>
      </dgm:spPr>
      <dgm:t>
        <a:bodyPr vert="vert270"/>
        <a:lstStyle/>
        <a:p>
          <a:r>
            <a:rPr lang="el-GR" dirty="0"/>
            <a:t>Κατηγορια 1: Ενδυναμωση της τοπικης οικονομιας </a:t>
          </a:r>
        </a:p>
        <a:p>
          <a:r>
            <a:rPr lang="el-GR" dirty="0" err="1">
              <a:solidFill>
                <a:srgbClr val="00FF00"/>
              </a:solidFill>
            </a:rPr>
            <a:t>Υπο</a:t>
          </a:r>
          <a:r>
            <a:rPr lang="el-GR" dirty="0">
              <a:solidFill>
                <a:srgbClr val="00FF00"/>
              </a:solidFill>
            </a:rPr>
            <a:t>- παρεμβάσεις</a:t>
          </a:r>
        </a:p>
        <a:p>
          <a:endParaRPr lang="el-GR"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9213D44-8FA1-4F3A-8C76-328C5751344D}">
      <dgm:prSet phldrT="[Κείμενο]" custT="1"/>
      <dgm:spPr>
        <a:solidFill>
          <a:schemeClr val="accent6">
            <a:lumMod val="60000"/>
            <a:lumOff val="40000"/>
            <a:alpha val="90000"/>
          </a:schemeClr>
        </a:solidFill>
      </dgm:spPr>
      <dgm:t>
        <a:bodyPr/>
        <a:lstStyle/>
        <a:p>
          <a:pPr defTabSz="36000">
            <a:spcAft>
              <a:spcPts val="0"/>
            </a:spcAft>
          </a:pPr>
          <a:r>
            <a:rPr lang="el-GR" sz="2400" kern="1200" dirty="0"/>
            <a:t>1.7 Εξοικονόμηση ενέργειας και νερού, ενίσχυση </a:t>
          </a:r>
          <a:r>
            <a:rPr lang="el-GR" sz="2400" kern="1200" dirty="0" err="1"/>
            <a:t>βιο</a:t>
          </a:r>
          <a:r>
            <a:rPr lang="el-GR" sz="2400" kern="1200" dirty="0"/>
            <a:t>-οικονομίας και κυκλικής οικονομίας</a:t>
          </a:r>
        </a:p>
      </dgm:t>
    </dgm:pt>
    <dgm:pt modelId="{E811DC04-880D-4296-B90A-A3112266C8F3}" type="sibTrans" cxnId="{A99A2BBB-B7DE-4C36-8E0B-F992F7414833}">
      <dgm:prSet/>
      <dgm:spPr/>
      <dgm:t>
        <a:bodyPr/>
        <a:lstStyle/>
        <a:p>
          <a:endParaRPr lang="el-GR"/>
        </a:p>
      </dgm:t>
    </dgm:pt>
    <dgm:pt modelId="{F027949B-3384-4121-84D8-4DCCD0F3BE3C}" type="parTrans" cxnId="{A99A2BBB-B7DE-4C36-8E0B-F992F7414833}">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E7764ED5-E034-4E8D-A946-268EE05EDB47}" type="sibTrans" cxnId="{02FB71DE-1843-40B2-8470-A08BA5965467}">
      <dgm:prSet/>
      <dgm:spPr/>
      <dgm:t>
        <a:bodyPr/>
        <a:lstStyle/>
        <a:p>
          <a:endParaRPr lang="el-GR"/>
        </a:p>
      </dgm:t>
    </dgm:pt>
    <dgm:pt modelId="{10F41D43-5787-4925-BADE-8FCD89DA2BCC}" type="parTrans" cxnId="{02FB71DE-1843-40B2-8470-A08BA5965467}">
      <dgm:prSet/>
      <dgm:spPr/>
      <dgm:t>
        <a:bodyPr/>
        <a:lstStyle/>
        <a:p>
          <a:endParaRPr lang="el-GR"/>
        </a:p>
      </dgm:t>
    </dgm:pt>
    <dgm:pt modelId="{A883CB1C-EBDF-4B21-BE14-0F5A780AEC8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D2E51CFC-B8C5-4DCF-8484-1C1E366A2DAF}" type="parTrans" cxnId="{18A852FC-3F7B-431D-B62D-F08E438D0343}">
      <dgm:prSet/>
      <dgm:spPr/>
      <dgm:t>
        <a:bodyPr/>
        <a:lstStyle/>
        <a:p>
          <a:endParaRPr lang="el-GR"/>
        </a:p>
      </dgm:t>
    </dgm:pt>
    <dgm:pt modelId="{C2ED8B52-17DB-4B11-AE05-93F667EFA4E7}" type="sibTrans" cxnId="{18A852FC-3F7B-431D-B62D-F08E438D0343}">
      <dgm:prSet/>
      <dgm:spPr/>
      <dgm:t>
        <a:bodyPr/>
        <a:lstStyle/>
        <a:p>
          <a:endParaRPr lang="el-GR"/>
        </a:p>
      </dgm:t>
    </dgm:pt>
    <dgm:pt modelId="{C70486DE-A97B-4F1D-AB0D-8EFF1B476A2D}">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950436C5-7693-47D6-B948-AAA866124150}" type="parTrans" cxnId="{AE7509C9-4019-407E-80CF-ADAF607D4113}">
      <dgm:prSet/>
      <dgm:spPr/>
      <dgm:t>
        <a:bodyPr/>
        <a:lstStyle/>
        <a:p>
          <a:endParaRPr lang="el-GR"/>
        </a:p>
      </dgm:t>
    </dgm:pt>
    <dgm:pt modelId="{D6A014D4-F112-4122-9747-FC7562BB8978}" type="sibTrans" cxnId="{AE7509C9-4019-407E-80CF-ADAF607D4113}">
      <dgm:prSet/>
      <dgm:spPr/>
      <dgm:t>
        <a:bodyPr/>
        <a:lstStyle/>
        <a:p>
          <a:endParaRPr lang="el-GR"/>
        </a:p>
      </dgm:t>
    </dgm:pt>
    <dgm:pt modelId="{CDB8E860-8402-41EB-849D-E39743E6323C}">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E543245C-4E63-47BF-980E-A642C43B3885}" type="parTrans" cxnId="{B0CFF191-9E58-4ACD-9FB2-6216A1536FE3}">
      <dgm:prSet/>
      <dgm:spPr/>
      <dgm:t>
        <a:bodyPr/>
        <a:lstStyle/>
        <a:p>
          <a:endParaRPr lang="el-GR"/>
        </a:p>
      </dgm:t>
    </dgm:pt>
    <dgm:pt modelId="{32FF2915-42E2-47DE-B099-0BC9BF6746C3}" type="sibTrans" cxnId="{B0CFF191-9E58-4ACD-9FB2-6216A1536FE3}">
      <dgm:prSet/>
      <dgm:spPr/>
      <dgm:t>
        <a:bodyPr/>
        <a:lstStyle/>
        <a:p>
          <a:endParaRPr lang="el-GR"/>
        </a:p>
      </dgm:t>
    </dgm:pt>
    <dgm:pt modelId="{256CB933-6D47-451A-B882-0C0EFBBF941F}">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684820F-33F0-44F7-9CA4-F97A4E334592}" type="parTrans" cxnId="{CA13197B-930D-4C7F-AEDD-CB2C242D6092}">
      <dgm:prSet/>
      <dgm:spPr/>
      <dgm:t>
        <a:bodyPr/>
        <a:lstStyle/>
        <a:p>
          <a:endParaRPr lang="el-GR"/>
        </a:p>
      </dgm:t>
    </dgm:pt>
    <dgm:pt modelId="{66693ED6-04BC-4399-9C3F-03634C23BF0E}" type="sibTrans" cxnId="{CA13197B-930D-4C7F-AEDD-CB2C242D6092}">
      <dgm:prSet/>
      <dgm:spPr/>
      <dgm:t>
        <a:bodyPr/>
        <a:lstStyle/>
        <a:p>
          <a:endParaRPr lang="el-GR"/>
        </a:p>
      </dgm:t>
    </dgm:pt>
    <dgm:pt modelId="{C4A50491-30CF-42BB-A4F3-F763E65F409C}">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BC6BEC7D-2DD4-4D59-9C3A-8FA27972287B}" type="parTrans" cxnId="{C5B6A5A5-D715-420D-9F18-E11CD8445D5F}">
      <dgm:prSet/>
      <dgm:spPr/>
      <dgm:t>
        <a:bodyPr/>
        <a:lstStyle/>
        <a:p>
          <a:endParaRPr lang="el-GR"/>
        </a:p>
      </dgm:t>
    </dgm:pt>
    <dgm:pt modelId="{5DA37BBE-283A-4FB8-84B9-38330B71E70A}" type="sibTrans" cxnId="{C5B6A5A5-D715-420D-9F18-E11CD8445D5F}">
      <dgm:prSet/>
      <dgm:spPr/>
      <dgm:t>
        <a:bodyPr/>
        <a:lstStyle/>
        <a:p>
          <a:endParaRPr lang="el-GR"/>
        </a:p>
      </dgm:t>
    </dgm:pt>
    <dgm:pt modelId="{E51ECDB6-31A8-4628-9BA2-1BC43BD6F0FA}">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D35F74D9-0218-47E5-8D40-234575D22103}" type="parTrans" cxnId="{6E26670C-9332-465C-BE9F-49A0048F3750}">
      <dgm:prSet/>
      <dgm:spPr/>
      <dgm:t>
        <a:bodyPr/>
        <a:lstStyle/>
        <a:p>
          <a:endParaRPr lang="el-GR"/>
        </a:p>
      </dgm:t>
    </dgm:pt>
    <dgm:pt modelId="{9BB050C7-0088-4D53-889D-1E4181B2C452}" type="sibTrans" cxnId="{6E26670C-9332-465C-BE9F-49A0048F3750}">
      <dgm:prSet/>
      <dgm:spPr/>
      <dgm:t>
        <a:bodyPr/>
        <a:lstStyle/>
        <a:p>
          <a:endParaRPr lang="el-GR"/>
        </a:p>
      </dgm:t>
    </dgm:pt>
    <dgm:pt modelId="{44DC0761-75AB-481D-A9E8-BD24F01D15ED}">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3119BE29-7002-49D1-99A7-ED14B33130A3}" type="parTrans" cxnId="{D2DBB0B9-46C2-4568-8CE3-ACB0ABA988EF}">
      <dgm:prSet/>
      <dgm:spPr/>
      <dgm:t>
        <a:bodyPr/>
        <a:lstStyle/>
        <a:p>
          <a:endParaRPr lang="el-GR"/>
        </a:p>
      </dgm:t>
    </dgm:pt>
    <dgm:pt modelId="{A92163BE-2F34-4CD6-90D5-CC233A8DEFE8}" type="sibTrans" cxnId="{D2DBB0B9-46C2-4568-8CE3-ACB0ABA988EF}">
      <dgm:prSet/>
      <dgm:spPr/>
      <dgm:t>
        <a:bodyPr/>
        <a:lstStyle/>
        <a:p>
          <a:endParaRPr lang="el-GR"/>
        </a:p>
      </dgm:t>
    </dgm:pt>
    <dgm:pt modelId="{C0680995-D28E-42C7-807E-412D0066873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9102C5DB-EBC7-482F-881E-5C4B322010B1}" type="parTrans" cxnId="{18A9EA75-4266-443D-B1E2-CF4EDC010F4B}">
      <dgm:prSet/>
      <dgm:spPr/>
      <dgm:t>
        <a:bodyPr/>
        <a:lstStyle/>
        <a:p>
          <a:endParaRPr lang="el-GR"/>
        </a:p>
      </dgm:t>
    </dgm:pt>
    <dgm:pt modelId="{F479B0E0-4ECA-4C83-8BAD-5344225497E9}" type="sibTrans" cxnId="{18A9EA75-4266-443D-B1E2-CF4EDC010F4B}">
      <dgm:prSet/>
      <dgm:spPr/>
      <dgm:t>
        <a:bodyPr/>
        <a:lstStyle/>
        <a:p>
          <a:endParaRPr lang="el-GR"/>
        </a:p>
      </dgm:t>
    </dgm:pt>
    <dgm:pt modelId="{35646435-9624-4ADD-9A5A-2DEF498BF30F}">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2323A50F-ADC6-4D8B-9956-A9472518A1B5}" type="parTrans" cxnId="{AA6CF21F-A2C5-4760-B97D-74F2BED0B224}">
      <dgm:prSet/>
      <dgm:spPr/>
      <dgm:t>
        <a:bodyPr/>
        <a:lstStyle/>
        <a:p>
          <a:endParaRPr lang="el-GR"/>
        </a:p>
      </dgm:t>
    </dgm:pt>
    <dgm:pt modelId="{BE77712C-A5CC-431E-A8D5-8232E618B559}" type="sibTrans" cxnId="{AA6CF21F-A2C5-4760-B97D-74F2BED0B224}">
      <dgm:prSet/>
      <dgm:spPr/>
      <dgm:t>
        <a:bodyPr/>
        <a:lstStyle/>
        <a:p>
          <a:endParaRPr lang="el-GR"/>
        </a:p>
      </dgm:t>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233765" custScaleY="124231" custLinFactNeighborX="640" custLinFactNeighborY="955">
        <dgm:presLayoutVars>
          <dgm:bulletEnabled val="1"/>
        </dgm:presLayoutVars>
      </dgm:prSet>
      <dgm:spPr/>
    </dgm:pt>
  </dgm:ptLst>
  <dgm:cxnLst>
    <dgm:cxn modelId="{6E26670C-9332-465C-BE9F-49A0048F3750}" srcId="{378634FF-2D04-486F-8E25-7C9D070E5777}" destId="{E51ECDB6-31A8-4628-9BA2-1BC43BD6F0FA}" srcOrd="6" destOrd="0" parTransId="{D35F74D9-0218-47E5-8D40-234575D22103}" sibTransId="{9BB050C7-0088-4D53-889D-1E4181B2C452}"/>
    <dgm:cxn modelId="{55AAD40C-D78F-4EE9-96AA-B73A64F7B53F}" type="presOf" srcId="{256CB933-6D47-451A-B882-0C0EFBBF941F}" destId="{D586D58D-9240-4D2F-A42C-1E51D42F6618}" srcOrd="0" destOrd="4" presId="urn:microsoft.com/office/officeart/2005/8/layout/vList5"/>
    <dgm:cxn modelId="{119F2110-B751-479B-BF3A-DBE59979989F}" type="presOf" srcId="{C0680995-D28E-42C7-807E-412D0066873E}" destId="{D586D58D-9240-4D2F-A42C-1E51D42F6618}" srcOrd="0" destOrd="8" presId="urn:microsoft.com/office/officeart/2005/8/layout/vList5"/>
    <dgm:cxn modelId="{FAA0B517-71F1-4C89-AA99-994F826B1759}" type="presOf" srcId="{44DC0761-75AB-481D-A9E8-BD24F01D15ED}" destId="{D586D58D-9240-4D2F-A42C-1E51D42F6618}" srcOrd="0" destOrd="7" presId="urn:microsoft.com/office/officeart/2005/8/layout/vList5"/>
    <dgm:cxn modelId="{AA6CF21F-A2C5-4760-B97D-74F2BED0B224}" srcId="{378634FF-2D04-486F-8E25-7C9D070E5777}" destId="{35646435-9624-4ADD-9A5A-2DEF498BF30F}" srcOrd="9" destOrd="0" parTransId="{2323A50F-ADC6-4D8B-9956-A9472518A1B5}" sibTransId="{BE77712C-A5CC-431E-A8D5-8232E618B559}"/>
    <dgm:cxn modelId="{54419025-3DE5-4447-882D-AF45AE3CD369}" type="presOf" srcId="{35646435-9624-4ADD-9A5A-2DEF498BF30F}" destId="{D586D58D-9240-4D2F-A42C-1E51D42F6618}" srcOrd="0" destOrd="9" presId="urn:microsoft.com/office/officeart/2005/8/layout/vList5"/>
    <dgm:cxn modelId="{9123A82D-EB4F-47B4-86DB-EC45FF15AFE9}" type="presOf" srcId="{C4A50491-30CF-42BB-A4F3-F763E65F409C}" destId="{D586D58D-9240-4D2F-A42C-1E51D42F6618}" srcOrd="0" destOrd="5" presId="urn:microsoft.com/office/officeart/2005/8/layout/vList5"/>
    <dgm:cxn modelId="{F9142043-8F90-4B7C-934D-81E669EDD987}" type="presOf" srcId="{B9213D44-8FA1-4F3A-8C76-328C5751344D}" destId="{D586D58D-9240-4D2F-A42C-1E51D42F6618}" srcOrd="0" destOrd="0" presId="urn:microsoft.com/office/officeart/2005/8/layout/vList5"/>
    <dgm:cxn modelId="{6809C063-70F6-4BF8-87BD-2FB37CB1F971}" type="presOf" srcId="{378634FF-2D04-486F-8E25-7C9D070E5777}" destId="{DD96D38E-FD58-4094-9503-AFBF1AD2E4D4}" srcOrd="0" destOrd="0" presId="urn:microsoft.com/office/officeart/2005/8/layout/vList5"/>
    <dgm:cxn modelId="{18A9EA75-4266-443D-B1E2-CF4EDC010F4B}" srcId="{378634FF-2D04-486F-8E25-7C9D070E5777}" destId="{C0680995-D28E-42C7-807E-412D0066873E}" srcOrd="8" destOrd="0" parTransId="{9102C5DB-EBC7-482F-881E-5C4B322010B1}" sibTransId="{F479B0E0-4ECA-4C83-8BAD-5344225497E9}"/>
    <dgm:cxn modelId="{CA13197B-930D-4C7F-AEDD-CB2C242D6092}" srcId="{378634FF-2D04-486F-8E25-7C9D070E5777}" destId="{256CB933-6D47-451A-B882-0C0EFBBF941F}" srcOrd="4" destOrd="0" parTransId="{1684820F-33F0-44F7-9CA4-F97A4E334592}" sibTransId="{66693ED6-04BC-4399-9C3F-03634C23BF0E}"/>
    <dgm:cxn modelId="{3414B289-C8A5-416C-9550-35B027ED2082}" type="presOf" srcId="{E51ECDB6-31A8-4628-9BA2-1BC43BD6F0FA}" destId="{D586D58D-9240-4D2F-A42C-1E51D42F6618}" srcOrd="0" destOrd="6" presId="urn:microsoft.com/office/officeart/2005/8/layout/vList5"/>
    <dgm:cxn modelId="{B0CFF191-9E58-4ACD-9FB2-6216A1536FE3}" srcId="{378634FF-2D04-486F-8E25-7C9D070E5777}" destId="{CDB8E860-8402-41EB-849D-E39743E6323C}" srcOrd="3" destOrd="0" parTransId="{E543245C-4E63-47BF-980E-A642C43B3885}" sibTransId="{32FF2915-42E2-47DE-B099-0BC9BF6746C3}"/>
    <dgm:cxn modelId="{580E33A0-7300-4CEB-848E-05291C7F8405}" type="presOf" srcId="{7A812E6A-7CE0-4AC1-9A29-9E599861DD73}" destId="{B6F6A4B2-8322-4B5F-8DCC-20A87ABACA76}" srcOrd="0" destOrd="0" presId="urn:microsoft.com/office/officeart/2005/8/layout/vList5"/>
    <dgm:cxn modelId="{C5B6A5A5-D715-420D-9F18-E11CD8445D5F}" srcId="{378634FF-2D04-486F-8E25-7C9D070E5777}" destId="{C4A50491-30CF-42BB-A4F3-F763E65F409C}" srcOrd="5" destOrd="0" parTransId="{BC6BEC7D-2DD4-4D59-9C3A-8FA27972287B}" sibTransId="{5DA37BBE-283A-4FB8-84B9-38330B71E70A}"/>
    <dgm:cxn modelId="{FC08E1AA-4058-440F-AC23-3DAE271A3247}" type="presOf" srcId="{C70486DE-A97B-4F1D-AB0D-8EFF1B476A2D}" destId="{D586D58D-9240-4D2F-A42C-1E51D42F6618}" srcOrd="0" destOrd="2"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D2DBB0B9-46C2-4568-8CE3-ACB0ABA988EF}" srcId="{378634FF-2D04-486F-8E25-7C9D070E5777}" destId="{44DC0761-75AB-481D-A9E8-BD24F01D15ED}" srcOrd="7" destOrd="0" parTransId="{3119BE29-7002-49D1-99A7-ED14B33130A3}" sibTransId="{A92163BE-2F34-4CD6-90D5-CC233A8DEFE8}"/>
    <dgm:cxn modelId="{A99A2BBB-B7DE-4C36-8E0B-F992F7414833}" srcId="{378634FF-2D04-486F-8E25-7C9D070E5777}" destId="{B9213D44-8FA1-4F3A-8C76-328C5751344D}" srcOrd="0" destOrd="0" parTransId="{F027949B-3384-4121-84D8-4DCCD0F3BE3C}" sibTransId="{E811DC04-880D-4296-B90A-A3112266C8F3}"/>
    <dgm:cxn modelId="{AE7509C9-4019-407E-80CF-ADAF607D4113}" srcId="{378634FF-2D04-486F-8E25-7C9D070E5777}" destId="{C70486DE-A97B-4F1D-AB0D-8EFF1B476A2D}" srcOrd="2" destOrd="0" parTransId="{950436C5-7693-47D6-B948-AAA866124150}" sibTransId="{D6A014D4-F112-4122-9747-FC7562BB8978}"/>
    <dgm:cxn modelId="{657015D2-4677-44BA-BB8A-1D7A0C9F33C7}" type="presOf" srcId="{B1B49C2A-965E-4862-AF48-05BEC8FA4A9E}" destId="{D586D58D-9240-4D2F-A42C-1E51D42F6618}" srcOrd="0" destOrd="10" presId="urn:microsoft.com/office/officeart/2005/8/layout/vList5"/>
    <dgm:cxn modelId="{65177AD2-98CD-4EDC-A93B-22B1DC509F5E}" type="presOf" srcId="{CDB8E860-8402-41EB-849D-E39743E6323C}" destId="{D586D58D-9240-4D2F-A42C-1E51D42F6618}" srcOrd="0" destOrd="3" presId="urn:microsoft.com/office/officeart/2005/8/layout/vList5"/>
    <dgm:cxn modelId="{C548FEDD-5776-42DE-A599-8F1584B6C0EE}" type="presOf" srcId="{A883CB1C-EBDF-4B21-BE14-0F5A780AEC8E}" destId="{D586D58D-9240-4D2F-A42C-1E51D42F6618}" srcOrd="0" destOrd="1" presId="urn:microsoft.com/office/officeart/2005/8/layout/vList5"/>
    <dgm:cxn modelId="{02FB71DE-1843-40B2-8470-A08BA5965467}" srcId="{378634FF-2D04-486F-8E25-7C9D070E5777}" destId="{B1B49C2A-965E-4862-AF48-05BEC8FA4A9E}" srcOrd="10" destOrd="0" parTransId="{10F41D43-5787-4925-BADE-8FCD89DA2BCC}" sibTransId="{E7764ED5-E034-4E8D-A946-268EE05EDB47}"/>
    <dgm:cxn modelId="{18A852FC-3F7B-431D-B62D-F08E438D0343}" srcId="{378634FF-2D04-486F-8E25-7C9D070E5777}" destId="{A883CB1C-EBDF-4B21-BE14-0F5A780AEC8E}" srcOrd="1" destOrd="0" parTransId="{D2E51CFC-B8C5-4DCF-8484-1C1E366A2DAF}" sibTransId="{C2ED8B52-17DB-4B11-AE05-93F667EFA4E7}"/>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812E6A-7CE0-4AC1-9A29-9E599861DD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378634FF-2D04-486F-8E25-7C9D070E5777}">
      <dgm:prSet phldrT="[Κείμενο]"/>
      <dgm:spPr>
        <a:solidFill>
          <a:schemeClr val="accent2">
            <a:lumMod val="60000"/>
            <a:lumOff val="40000"/>
          </a:schemeClr>
        </a:solidFill>
      </dgm:spPr>
      <dgm:t>
        <a:bodyPr vert="vert270"/>
        <a:lstStyle/>
        <a:p>
          <a:r>
            <a:rPr lang="el-GR" dirty="0"/>
            <a:t>Κατηγορία 2:  Εκπαίδευση τοπικού πληθυσμού</a:t>
          </a:r>
        </a:p>
        <a:p>
          <a:endParaRPr lang="el-GR" dirty="0"/>
        </a:p>
      </dgm:t>
    </dgm:pt>
    <dgm:pt modelId="{43BEE7F7-19B1-40A5-9CA3-34B244B7CB01}" type="parTrans" cxnId="{D5E43CAD-3F19-42B1-9CA5-2C4C0E0193B9}">
      <dgm:prSet/>
      <dgm:spPr/>
      <dgm:t>
        <a:bodyPr/>
        <a:lstStyle/>
        <a:p>
          <a:endParaRPr lang="el-GR"/>
        </a:p>
      </dgm:t>
    </dgm:pt>
    <dgm:pt modelId="{FCF6B31A-F8AF-45B7-8096-CA6A2CFBA6F5}" type="sibTrans" cxnId="{D5E43CAD-3F19-42B1-9CA5-2C4C0E0193B9}">
      <dgm:prSet/>
      <dgm:spPr/>
      <dgm:t>
        <a:bodyPr/>
        <a:lstStyle/>
        <a:p>
          <a:endParaRPr lang="el-GR"/>
        </a:p>
      </dgm:t>
    </dgm:pt>
    <dgm:pt modelId="{B1B49C2A-965E-4862-AF48-05BEC8FA4A9E}">
      <dgm:prSet phldrT="[Κείμενο]"/>
      <dgm:spPr>
        <a:solidFill>
          <a:schemeClr val="accent6">
            <a:lumMod val="60000"/>
            <a:lumOff val="40000"/>
            <a:alpha val="90000"/>
          </a:schemeClr>
        </a:solidFill>
      </dgm:spPr>
      <dgm:t>
        <a:bodyPr/>
        <a:lstStyle/>
        <a:p>
          <a:pPr defTabSz="1066800">
            <a:spcAft>
              <a:spcPct val="15000"/>
            </a:spcAft>
          </a:pPr>
          <a:endParaRPr lang="el-GR" sz="2300" kern="1200" dirty="0"/>
        </a:p>
      </dgm:t>
    </dgm:pt>
    <dgm:pt modelId="{10F41D43-5787-4925-BADE-8FCD89DA2BCC}" type="parTrans" cxnId="{02FB71DE-1843-40B2-8470-A08BA5965467}">
      <dgm:prSet/>
      <dgm:spPr/>
      <dgm:t>
        <a:bodyPr/>
        <a:lstStyle/>
        <a:p>
          <a:endParaRPr lang="el-GR"/>
        </a:p>
      </dgm:t>
    </dgm:pt>
    <dgm:pt modelId="{E7764ED5-E034-4E8D-A946-268EE05EDB47}" type="sibTrans" cxnId="{02FB71DE-1843-40B2-8470-A08BA5965467}">
      <dgm:prSet/>
      <dgm:spPr/>
      <dgm:t>
        <a:bodyPr/>
        <a:lstStyle/>
        <a:p>
          <a:endParaRPr lang="el-GR"/>
        </a:p>
      </dgm:t>
    </dgm:pt>
    <dgm:pt modelId="{F56DB310-B347-4C7E-BBFE-526934B527F8}">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srgbClr val="FFFF00"/>
              </a:solidFill>
            </a:rPr>
            <a:t>Επιλέξιμες δράσεις: </a:t>
          </a:r>
          <a:r>
            <a:rPr lang="el-GR" sz="2800" kern="1200" dirty="0"/>
            <a:t>κατάρτιση/επιμόρφωση ομάδων του τοπικού πληθυσμού στον 1-γενή, 2-γενή και 3-γενή τομέα</a:t>
          </a:r>
          <a:endParaRPr lang="el-GR" sz="2800" kern="1200" dirty="0">
            <a:solidFill>
              <a:srgbClr val="FFFF00"/>
            </a:solidFill>
          </a:endParaRPr>
        </a:p>
      </dgm:t>
    </dgm:pt>
    <dgm:pt modelId="{D9CCB955-F4B0-4633-B3F2-855EF7F413EF}" type="parTrans" cxnId="{C1E43EE9-39AA-4285-854C-F06CBD05F390}">
      <dgm:prSet/>
      <dgm:spPr/>
      <dgm:t>
        <a:bodyPr/>
        <a:lstStyle/>
        <a:p>
          <a:endParaRPr lang="el-GR"/>
        </a:p>
      </dgm:t>
    </dgm:pt>
    <dgm:pt modelId="{CD4F2BE9-BB41-4BC8-9D21-E617A0EDF6B7}" type="sibTrans" cxnId="{C1E43EE9-39AA-4285-854C-F06CBD05F390}">
      <dgm:prSet/>
      <dgm:spPr/>
      <dgm:t>
        <a:bodyPr/>
        <a:lstStyle/>
        <a:p>
          <a:endParaRPr lang="el-GR"/>
        </a:p>
      </dgm:t>
    </dgm:pt>
    <dgm:pt modelId="{B5159D73-F856-4052-918B-84DDE6467470}">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φορείς του δημόσιου ή του ιδιωτικού τομέα που βάσει καταστατικού ή άλλου νόμιμου εγγράφου δραστηριοποιούνται στον εν λόγω τομέα</a:t>
          </a:r>
          <a:endParaRPr lang="el-GR" sz="2800" kern="1200" dirty="0">
            <a:solidFill>
              <a:srgbClr val="FFFF00"/>
            </a:solidFill>
          </a:endParaRPr>
        </a:p>
      </dgm:t>
    </dgm:pt>
    <dgm:pt modelId="{7E85B1B7-9BF5-4FE9-8C4A-9DF4E85AF9DC}" type="parTrans" cxnId="{D21A6476-2BAD-4D3A-9DDE-00D1A18BA216}">
      <dgm:prSet/>
      <dgm:spPr/>
    </dgm:pt>
    <dgm:pt modelId="{6AA93DF6-970A-4A8C-8DC1-C6B6A7AD444F}" type="sibTrans" cxnId="{D21A6476-2BAD-4D3A-9DDE-00D1A18BA216}">
      <dgm:prSet/>
      <dgm:spPr/>
    </dgm:pt>
    <dgm:pt modelId="{D0788598-6EF5-457D-8437-554FFAFBCEE5}">
      <dgm:prSet phldrT="[Κείμενο]" custT="1"/>
      <dgm:spPr>
        <a:solidFill>
          <a:schemeClr val="accent6">
            <a:lumMod val="60000"/>
            <a:lumOff val="40000"/>
            <a:alpha val="90000"/>
          </a:schemeClr>
        </a:solidFill>
      </dgm:spPr>
      <dgm:t>
        <a:bodyPr/>
        <a:lstStyle/>
        <a:p>
          <a:pPr defTabSz="36000">
            <a:spcAft>
              <a:spcPts val="0"/>
            </a:spcAft>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rPr>
            <a:t>0.000€</a:t>
          </a:r>
          <a:r>
            <a:rPr lang="el-GR" sz="2800" kern="1200" dirty="0"/>
            <a:t> </a:t>
          </a:r>
          <a:endParaRPr lang="el-GR" sz="2400" kern="1200" dirty="0"/>
        </a:p>
      </dgm:t>
    </dgm:pt>
    <dgm:pt modelId="{7CA62640-B00A-4010-87D9-0D3BD1F2A793}" type="parTrans" cxnId="{A534C831-CDB6-421E-9763-7092419C8D84}">
      <dgm:prSet/>
      <dgm:spPr/>
    </dgm:pt>
    <dgm:pt modelId="{EC0E2731-8F3D-49BF-9244-87E5BE5E393D}" type="sibTrans" cxnId="{A534C831-CDB6-421E-9763-7092419C8D84}">
      <dgm:prSet/>
      <dgm:spPr/>
    </dgm:pt>
    <dgm:pt modelId="{AA540683-F813-4CA4-A1CB-5897209C7019}">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EAD76BE9-3C2D-42B4-9D5E-34CBBAC62144}" type="parTrans" cxnId="{B61ECEE2-957B-4DD7-BAF5-43BA71DD925B}">
      <dgm:prSet/>
      <dgm:spPr/>
    </dgm:pt>
    <dgm:pt modelId="{3951F913-D644-430D-8CAC-2E004A09847C}" type="sibTrans" cxnId="{B61ECEE2-957B-4DD7-BAF5-43BA71DD925B}">
      <dgm:prSet/>
      <dgm:spPr/>
    </dgm:pt>
    <dgm:pt modelId="{36B0A351-28DB-4D4E-BDDC-2B56991F6CE6}">
      <dgm:prSet phldrT="[Κείμενο]" custT="1"/>
      <dgm:spPr>
        <a:solidFill>
          <a:schemeClr val="accent6">
            <a:lumMod val="60000"/>
            <a:lumOff val="40000"/>
            <a:alpha val="90000"/>
          </a:schemeClr>
        </a:solidFill>
      </dgm:spPr>
      <dgm:t>
        <a:bodyPr/>
        <a:lstStyle/>
        <a:p>
          <a:pPr defTabSz="36000">
            <a:spcAft>
              <a:spcPts val="0"/>
            </a:spcAft>
          </a:pPr>
          <a:r>
            <a:rPr lang="el-GR" sz="2800" kern="1200" dirty="0">
              <a:solidFill>
                <a:schemeClr val="tx2">
                  <a:lumMod val="60000"/>
                  <a:lumOff val="40000"/>
                </a:schemeClr>
              </a:solidFill>
            </a:rPr>
            <a:t>Ποσοστό επιχορήγησης: 100%</a:t>
          </a:r>
        </a:p>
      </dgm:t>
    </dgm:pt>
    <dgm:pt modelId="{1212492D-F9A2-4735-9E4A-29A660DDB5F2}" type="parTrans" cxnId="{16C4A029-0FCC-4259-8126-F243297C31E9}">
      <dgm:prSet/>
      <dgm:spPr/>
    </dgm:pt>
    <dgm:pt modelId="{9D1A200F-5CB3-4C78-B4AF-131C32129931}" type="sibTrans" cxnId="{16C4A029-0FCC-4259-8126-F243297C31E9}">
      <dgm:prSet/>
      <dgm:spPr/>
    </dgm:pt>
    <dgm:pt modelId="{A91FA299-8B06-4A18-9E45-891C22C6392D}">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rgbClr val="FFFF00"/>
            </a:solidFill>
          </a:endParaRPr>
        </a:p>
      </dgm:t>
    </dgm:pt>
    <dgm:pt modelId="{7E3F0389-9685-4C56-8792-08078C2CA5E1}" type="parTrans" cxnId="{46A933B3-C20E-424A-AE6B-80E09ADEE989}">
      <dgm:prSet/>
      <dgm:spPr/>
    </dgm:pt>
    <dgm:pt modelId="{546D78BC-3E8D-42B9-8DB7-02129B7FFB98}" type="sibTrans" cxnId="{46A933B3-C20E-424A-AE6B-80E09ADEE989}">
      <dgm:prSet/>
      <dgm:spPr/>
    </dgm:pt>
    <dgm:pt modelId="{D3456BF6-7AFC-48F4-B337-1E4E63F55146}">
      <dgm:prSet phldrT="[Κείμενο]" custT="1"/>
      <dgm:spPr>
        <a:solidFill>
          <a:schemeClr val="accent6">
            <a:lumMod val="60000"/>
            <a:lumOff val="40000"/>
            <a:alpha val="90000"/>
          </a:schemeClr>
        </a:solidFill>
      </dgm:spPr>
      <dgm:t>
        <a:bodyPr/>
        <a:lstStyle/>
        <a:p>
          <a:pPr defTabSz="36000">
            <a:spcAft>
              <a:spcPts val="0"/>
            </a:spcAft>
          </a:pPr>
          <a:endParaRPr lang="el-GR" sz="2800" kern="1200" dirty="0">
            <a:solidFill>
              <a:srgbClr val="FFFF00"/>
            </a:solidFill>
          </a:endParaRPr>
        </a:p>
      </dgm:t>
    </dgm:pt>
    <dgm:pt modelId="{A91656A7-BD65-47A0-B0D1-43910A27BD98}" type="parTrans" cxnId="{389E262D-A444-4319-BB29-EA4754A1F656}">
      <dgm:prSet/>
      <dgm:spPr/>
    </dgm:pt>
    <dgm:pt modelId="{96F505A8-C8EE-4C22-95E4-D02A4137AA52}" type="sibTrans" cxnId="{389E262D-A444-4319-BB29-EA4754A1F656}">
      <dgm:prSet/>
      <dgm:spPr/>
    </dgm:pt>
    <dgm:pt modelId="{D5DEEC25-E5ED-47CF-A044-A3A21EE82872}">
      <dgm:prSet phldrT="[Κείμενο]" custT="1"/>
      <dgm:spPr>
        <a:solidFill>
          <a:schemeClr val="accent6">
            <a:lumMod val="60000"/>
            <a:lumOff val="40000"/>
            <a:alpha val="90000"/>
          </a:schemeClr>
        </a:solidFill>
      </dgm:spPr>
      <dgm:t>
        <a:bodyPr/>
        <a:lstStyle/>
        <a:p>
          <a:pPr defTabSz="36000">
            <a:spcAft>
              <a:spcPts val="0"/>
            </a:spcAft>
          </a:pPr>
          <a:endParaRPr lang="el-GR" sz="2400" kern="1200" dirty="0"/>
        </a:p>
      </dgm:t>
    </dgm:pt>
    <dgm:pt modelId="{6AC73B4E-7E22-409B-83D7-7618071D0E4F}" type="parTrans" cxnId="{EF763C2A-FACD-41E1-992F-ED18DE76CA7C}">
      <dgm:prSet/>
      <dgm:spPr/>
    </dgm:pt>
    <dgm:pt modelId="{7B8C5700-B852-415B-AA6A-A0BC5B67456B}" type="sibTrans" cxnId="{EF763C2A-FACD-41E1-992F-ED18DE76CA7C}">
      <dgm:prSet/>
      <dgm:spPr/>
    </dgm:pt>
    <dgm:pt modelId="{B6F6A4B2-8322-4B5F-8DCC-20A87ABACA76}" type="pres">
      <dgm:prSet presAssocID="{7A812E6A-7CE0-4AC1-9A29-9E599861DD73}" presName="Name0" presStyleCnt="0">
        <dgm:presLayoutVars>
          <dgm:dir/>
          <dgm:animLvl val="lvl"/>
          <dgm:resizeHandles val="exact"/>
        </dgm:presLayoutVars>
      </dgm:prSet>
      <dgm:spPr/>
    </dgm:pt>
    <dgm:pt modelId="{1BC49B70-72A8-4EF4-B4FF-94175843ECE8}" type="pres">
      <dgm:prSet presAssocID="{378634FF-2D04-486F-8E25-7C9D070E5777}" presName="linNode" presStyleCnt="0"/>
      <dgm:spPr/>
    </dgm:pt>
    <dgm:pt modelId="{DD96D38E-FD58-4094-9503-AFBF1AD2E4D4}" type="pres">
      <dgm:prSet presAssocID="{378634FF-2D04-486F-8E25-7C9D070E5777}" presName="parentText" presStyleLbl="node1" presStyleIdx="0" presStyleCnt="1" custScaleX="86068">
        <dgm:presLayoutVars>
          <dgm:chMax val="1"/>
          <dgm:bulletEnabled val="1"/>
        </dgm:presLayoutVars>
      </dgm:prSet>
      <dgm:spPr/>
    </dgm:pt>
    <dgm:pt modelId="{D586D58D-9240-4D2F-A42C-1E51D42F6618}" type="pres">
      <dgm:prSet presAssocID="{378634FF-2D04-486F-8E25-7C9D070E5777}" presName="descendantText" presStyleLbl="alignAccFollowNode1" presStyleIdx="0" presStyleCnt="1" custScaleX="358704" custScaleY="124231">
        <dgm:presLayoutVars>
          <dgm:bulletEnabled val="1"/>
        </dgm:presLayoutVars>
      </dgm:prSet>
      <dgm:spPr/>
    </dgm:pt>
  </dgm:ptLst>
  <dgm:cxnLst>
    <dgm:cxn modelId="{16C4A029-0FCC-4259-8126-F243297C31E9}" srcId="{378634FF-2D04-486F-8E25-7C9D070E5777}" destId="{36B0A351-28DB-4D4E-BDDC-2B56991F6CE6}" srcOrd="5" destOrd="0" parTransId="{1212492D-F9A2-4735-9E4A-29A660DDB5F2}" sibTransId="{9D1A200F-5CB3-4C78-B4AF-131C32129931}"/>
    <dgm:cxn modelId="{EF763C2A-FACD-41E1-992F-ED18DE76CA7C}" srcId="{378634FF-2D04-486F-8E25-7C9D070E5777}" destId="{D5DEEC25-E5ED-47CF-A044-A3A21EE82872}" srcOrd="0" destOrd="0" parTransId="{6AC73B4E-7E22-409B-83D7-7618071D0E4F}" sibTransId="{7B8C5700-B852-415B-AA6A-A0BC5B67456B}"/>
    <dgm:cxn modelId="{389E262D-A444-4319-BB29-EA4754A1F656}" srcId="{378634FF-2D04-486F-8E25-7C9D070E5777}" destId="{D3456BF6-7AFC-48F4-B337-1E4E63F55146}" srcOrd="4" destOrd="0" parTransId="{A91656A7-BD65-47A0-B0D1-43910A27BD98}" sibTransId="{96F505A8-C8EE-4C22-95E4-D02A4137AA52}"/>
    <dgm:cxn modelId="{A534C831-CDB6-421E-9763-7092419C8D84}" srcId="{378634FF-2D04-486F-8E25-7C9D070E5777}" destId="{D0788598-6EF5-457D-8437-554FFAFBCEE5}" srcOrd="1" destOrd="0" parTransId="{7CA62640-B00A-4010-87D9-0D3BD1F2A793}" sibTransId="{EC0E2731-8F3D-49BF-9244-87E5BE5E393D}"/>
    <dgm:cxn modelId="{6809C063-70F6-4BF8-87BD-2FB37CB1F971}" type="presOf" srcId="{378634FF-2D04-486F-8E25-7C9D070E5777}" destId="{DD96D38E-FD58-4094-9503-AFBF1AD2E4D4}" srcOrd="0" destOrd="0" presId="urn:microsoft.com/office/officeart/2005/8/layout/vList5"/>
    <dgm:cxn modelId="{E43DB953-3B73-44AE-AC06-DED9626918F3}" type="presOf" srcId="{B5159D73-F856-4052-918B-84DDE6467470}" destId="{D586D58D-9240-4D2F-A42C-1E51D42F6618}" srcOrd="0" destOrd="7" presId="urn:microsoft.com/office/officeart/2005/8/layout/vList5"/>
    <dgm:cxn modelId="{D21A6476-2BAD-4D3A-9DDE-00D1A18BA216}" srcId="{378634FF-2D04-486F-8E25-7C9D070E5777}" destId="{B5159D73-F856-4052-918B-84DDE6467470}" srcOrd="7" destOrd="0" parTransId="{7E85B1B7-9BF5-4FE9-8C4A-9DF4E85AF9DC}" sibTransId="{6AA93DF6-970A-4A8C-8DC1-C6B6A7AD444F}"/>
    <dgm:cxn modelId="{3BECCD84-4DCE-40AF-984F-F65B30F53B33}" type="presOf" srcId="{AA540683-F813-4CA4-A1CB-5897209C7019}" destId="{D586D58D-9240-4D2F-A42C-1E51D42F6618}" srcOrd="0" destOrd="2" presId="urn:microsoft.com/office/officeart/2005/8/layout/vList5"/>
    <dgm:cxn modelId="{580E33A0-7300-4CEB-848E-05291C7F8405}" type="presOf" srcId="{7A812E6A-7CE0-4AC1-9A29-9E599861DD73}" destId="{B6F6A4B2-8322-4B5F-8DCC-20A87ABACA76}" srcOrd="0" destOrd="0" presId="urn:microsoft.com/office/officeart/2005/8/layout/vList5"/>
    <dgm:cxn modelId="{D5E43CAD-3F19-42B1-9CA5-2C4C0E0193B9}" srcId="{7A812E6A-7CE0-4AC1-9A29-9E599861DD73}" destId="{378634FF-2D04-486F-8E25-7C9D070E5777}" srcOrd="0" destOrd="0" parTransId="{43BEE7F7-19B1-40A5-9CA3-34B244B7CB01}" sibTransId="{FCF6B31A-F8AF-45B7-8096-CA6A2CFBA6F5}"/>
    <dgm:cxn modelId="{AF9173B2-18FE-47F0-9AF6-2AD6FAFA6995}" type="presOf" srcId="{D3456BF6-7AFC-48F4-B337-1E4E63F55146}" destId="{D586D58D-9240-4D2F-A42C-1E51D42F6618}" srcOrd="0" destOrd="4" presId="urn:microsoft.com/office/officeart/2005/8/layout/vList5"/>
    <dgm:cxn modelId="{46A933B3-C20E-424A-AE6B-80E09ADEE989}" srcId="{378634FF-2D04-486F-8E25-7C9D070E5777}" destId="{A91FA299-8B06-4A18-9E45-891C22C6392D}" srcOrd="6" destOrd="0" parTransId="{7E3F0389-9685-4C56-8792-08078C2CA5E1}" sibTransId="{546D78BC-3E8D-42B9-8DB7-02129B7FFB98}"/>
    <dgm:cxn modelId="{EFE2A9C0-7EFF-45A1-9506-32E1F71D642B}" type="presOf" srcId="{F56DB310-B347-4C7E-BBFE-526934B527F8}" destId="{D586D58D-9240-4D2F-A42C-1E51D42F6618}" srcOrd="0" destOrd="3" presId="urn:microsoft.com/office/officeart/2005/8/layout/vList5"/>
    <dgm:cxn modelId="{3CE1B2C4-A16C-40AB-A7E1-782325D914C9}" type="presOf" srcId="{D5DEEC25-E5ED-47CF-A044-A3A21EE82872}" destId="{D586D58D-9240-4D2F-A42C-1E51D42F6618}" srcOrd="0" destOrd="0" presId="urn:microsoft.com/office/officeart/2005/8/layout/vList5"/>
    <dgm:cxn modelId="{73F187C6-B695-419B-BBCE-7CE29D99B6C5}" type="presOf" srcId="{D0788598-6EF5-457D-8437-554FFAFBCEE5}" destId="{D586D58D-9240-4D2F-A42C-1E51D42F6618}" srcOrd="0" destOrd="1" presId="urn:microsoft.com/office/officeart/2005/8/layout/vList5"/>
    <dgm:cxn modelId="{657015D2-4677-44BA-BB8A-1D7A0C9F33C7}" type="presOf" srcId="{B1B49C2A-965E-4862-AF48-05BEC8FA4A9E}" destId="{D586D58D-9240-4D2F-A42C-1E51D42F6618}" srcOrd="0" destOrd="8" presId="urn:microsoft.com/office/officeart/2005/8/layout/vList5"/>
    <dgm:cxn modelId="{02FB71DE-1843-40B2-8470-A08BA5965467}" srcId="{378634FF-2D04-486F-8E25-7C9D070E5777}" destId="{B1B49C2A-965E-4862-AF48-05BEC8FA4A9E}" srcOrd="8" destOrd="0" parTransId="{10F41D43-5787-4925-BADE-8FCD89DA2BCC}" sibTransId="{E7764ED5-E034-4E8D-A946-268EE05EDB47}"/>
    <dgm:cxn modelId="{03924DE1-290D-412A-AB07-96D83722C902}" type="presOf" srcId="{A91FA299-8B06-4A18-9E45-891C22C6392D}" destId="{D586D58D-9240-4D2F-A42C-1E51D42F6618}" srcOrd="0" destOrd="6" presId="urn:microsoft.com/office/officeart/2005/8/layout/vList5"/>
    <dgm:cxn modelId="{B61ECEE2-957B-4DD7-BAF5-43BA71DD925B}" srcId="{378634FF-2D04-486F-8E25-7C9D070E5777}" destId="{AA540683-F813-4CA4-A1CB-5897209C7019}" srcOrd="2" destOrd="0" parTransId="{EAD76BE9-3C2D-42B4-9D5E-34CBBAC62144}" sibTransId="{3951F913-D644-430D-8CAC-2E004A09847C}"/>
    <dgm:cxn modelId="{C1E43EE9-39AA-4285-854C-F06CBD05F390}" srcId="{378634FF-2D04-486F-8E25-7C9D070E5777}" destId="{F56DB310-B347-4C7E-BBFE-526934B527F8}" srcOrd="3" destOrd="0" parTransId="{D9CCB955-F4B0-4633-B3F2-855EF7F413EF}" sibTransId="{CD4F2BE9-BB41-4BC8-9D21-E617A0EDF6B7}"/>
    <dgm:cxn modelId="{B20188F7-4553-471C-A969-295CA7611747}" type="presOf" srcId="{36B0A351-28DB-4D4E-BDDC-2B56991F6CE6}" destId="{D586D58D-9240-4D2F-A42C-1E51D42F6618}" srcOrd="0" destOrd="5" presId="urn:microsoft.com/office/officeart/2005/8/layout/vList5"/>
    <dgm:cxn modelId="{7A5339C6-DA43-481A-8C66-00C0EC44172B}" type="presParOf" srcId="{B6F6A4B2-8322-4B5F-8DCC-20A87ABACA76}" destId="{1BC49B70-72A8-4EF4-B4FF-94175843ECE8}" srcOrd="0" destOrd="0" presId="urn:microsoft.com/office/officeart/2005/8/layout/vList5"/>
    <dgm:cxn modelId="{77FCD092-36DD-489B-ADEC-F3634EE3A506}" type="presParOf" srcId="{1BC49B70-72A8-4EF4-B4FF-94175843ECE8}" destId="{DD96D38E-FD58-4094-9503-AFBF1AD2E4D4}" srcOrd="0" destOrd="0" presId="urn:microsoft.com/office/officeart/2005/8/layout/vList5"/>
    <dgm:cxn modelId="{A6A0C39D-020D-48C0-A802-027BDF136093}" type="presParOf" srcId="{1BC49B70-72A8-4EF4-B4FF-94175843ECE8}" destId="{D586D58D-9240-4D2F-A42C-1E51D42F661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50F4FB-FEFA-4966-987E-C1861D9B0DFE}">
      <dsp:nvSpPr>
        <dsp:cNvPr id="0" name=""/>
        <dsp:cNvSpPr/>
      </dsp:nvSpPr>
      <dsp:spPr>
        <a:xfrm rot="10800000">
          <a:off x="2067686" y="884523"/>
          <a:ext cx="5472684" cy="27569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5723" tIns="87630" rIns="163576" bIns="87630" numCol="1" spcCol="1270" anchor="ctr" anchorCtr="0">
          <a:noAutofit/>
        </a:bodyPr>
        <a:lstStyle/>
        <a:p>
          <a:pPr marL="0" lvl="0" indent="0" algn="ctr" defTabSz="1022350" rtl="0">
            <a:lnSpc>
              <a:spcPct val="90000"/>
            </a:lnSpc>
            <a:spcBef>
              <a:spcPct val="0"/>
            </a:spcBef>
            <a:spcAft>
              <a:spcPct val="35000"/>
            </a:spcAft>
            <a:buNone/>
          </a:pPr>
          <a:r>
            <a:rPr lang="el-GR" sz="2300" kern="1200" dirty="0"/>
            <a:t>Το νέο πρόγραμμα </a:t>
          </a:r>
          <a:r>
            <a:rPr lang="en-US" sz="2300" kern="1200" dirty="0"/>
            <a:t>LEADER 2023-2027 </a:t>
          </a:r>
          <a:r>
            <a:rPr lang="el-GR" sz="2300" kern="1200" dirty="0"/>
            <a:t>θα αποτελέσει ένα σημαντικό αναπτυξιακό εργαλείο των αγροτικών περιοχών συνεχίζοντας την επιτυχημένη πορεία των τελευταίων 30 χρόνων</a:t>
          </a:r>
        </a:p>
      </dsp:txBody>
      <dsp:txXfrm rot="10800000">
        <a:off x="2756915" y="884523"/>
        <a:ext cx="4783455" cy="2756916"/>
      </dsp:txXfrm>
    </dsp:sp>
    <dsp:sp modelId="{4D5E411E-3396-4EFF-8FBF-AC80CE881DDB}">
      <dsp:nvSpPr>
        <dsp:cNvPr id="0" name=""/>
        <dsp:cNvSpPr/>
      </dsp:nvSpPr>
      <dsp:spPr>
        <a:xfrm>
          <a:off x="802427" y="820700"/>
          <a:ext cx="2756916" cy="2756916"/>
        </a:xfrm>
        <a:prstGeom prst="ellipse">
          <a:avLst/>
        </a:prstGeom>
        <a:blipFill rotWithShape="1">
          <a:blip xmlns:r="http://schemas.openxmlformats.org/officeDocument/2006/relationships" r:embed="rId1"/>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046629" y="-1052127"/>
          <a:ext cx="5091817" cy="7232599"/>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40</a:t>
          </a:r>
          <a:r>
            <a:rPr lang="el-GR" sz="2800" kern="1200" dirty="0">
              <a:solidFill>
                <a:schemeClr val="tx2">
                  <a:lumMod val="60000"/>
                  <a:lumOff val="40000"/>
                </a:schemeClr>
              </a:solidFill>
            </a:rPr>
            <a:t>0.000€</a:t>
          </a:r>
          <a:r>
            <a:rPr lang="el-GR" sz="2800" kern="1200" dirty="0"/>
            <a:t> </a:t>
          </a:r>
          <a:endParaRPr lang="el-GR" sz="2400" kern="1200" dirty="0"/>
        </a:p>
        <a:p>
          <a:pPr marL="285750" lvl="1" indent="-285750" algn="l" defTabSz="36000">
            <a:lnSpc>
              <a:spcPct val="90000"/>
            </a:lnSpc>
            <a:spcBef>
              <a:spcPct val="0"/>
            </a:spcBef>
            <a:spcAft>
              <a:spcPts val="0"/>
            </a:spcAft>
            <a:buChar char="•"/>
          </a:pPr>
          <a:endParaRPr lang="el-GR" sz="28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endParaRPr lang="el-GR" sz="28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r>
            <a:rPr lang="el-GR" sz="2800" kern="1200" dirty="0">
              <a:solidFill>
                <a:prstClr val="black">
                  <a:hueOff val="0"/>
                  <a:satOff val="0"/>
                  <a:lumOff val="0"/>
                  <a:alphaOff val="0"/>
                </a:prstClr>
              </a:solidFill>
              <a:latin typeface="Calibri"/>
              <a:ea typeface="+mn-ea"/>
              <a:cs typeface="+mn-cs"/>
            </a:rPr>
            <a:t>Άυλες πράξεις  μέχρι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latin typeface="Calibri"/>
              <a:ea typeface="+mn-ea"/>
              <a:cs typeface="+mn-cs"/>
            </a:rPr>
            <a:t>0.000,00€</a:t>
          </a:r>
        </a:p>
        <a:p>
          <a:pPr marL="285750" lvl="1" indent="-285750" algn="l" defTabSz="36000">
            <a:lnSpc>
              <a:spcPct val="90000"/>
            </a:lnSpc>
            <a:spcBef>
              <a:spcPct val="0"/>
            </a:spcBef>
            <a:spcAft>
              <a:spcPts val="0"/>
            </a:spcAft>
            <a:buChar char="•"/>
          </a:pPr>
          <a:endParaRPr lang="el-GR" sz="2800" kern="1200" dirty="0">
            <a:solidFill>
              <a:prstClr val="black">
                <a:hueOff val="0"/>
                <a:satOff val="0"/>
                <a:lumOff val="0"/>
                <a:alphaOff val="0"/>
              </a:prstClr>
            </a:solidFill>
            <a:latin typeface="Calibri"/>
            <a:ea typeface="+mn-ea"/>
            <a:cs typeface="+mn-cs"/>
          </a:endParaRPr>
        </a:p>
        <a:p>
          <a:pPr marL="285750" lvl="1" indent="-285750" algn="l" defTabSz="36000">
            <a:lnSpc>
              <a:spcPct val="90000"/>
            </a:lnSpc>
            <a:spcBef>
              <a:spcPct val="0"/>
            </a:spcBef>
            <a:spcAft>
              <a:spcPts val="0"/>
            </a:spcAft>
            <a:buChar char="•"/>
          </a:pPr>
          <a:r>
            <a:rPr lang="el-GR" sz="2800" kern="1200" dirty="0">
              <a:solidFill>
                <a:schemeClr val="tx2">
                  <a:lumMod val="60000"/>
                  <a:lumOff val="40000"/>
                </a:schemeClr>
              </a:solidFill>
            </a:rPr>
            <a:t>Ποσοστό επιχορήγησης: 100%</a:t>
          </a:r>
        </a:p>
        <a:p>
          <a:pPr marL="285750" lvl="1" indent="-285750" algn="l" defTabSz="36000">
            <a:lnSpc>
              <a:spcPct val="90000"/>
            </a:lnSpc>
            <a:spcBef>
              <a:spcPct val="0"/>
            </a:spcBef>
            <a:spcAft>
              <a:spcPts val="0"/>
            </a:spcAft>
            <a:buChar char="•"/>
          </a:pPr>
          <a:endParaRPr lang="el-GR" sz="2800" kern="1200" dirty="0">
            <a:solidFill>
              <a:srgbClr val="FFFF00"/>
            </a:solidFill>
          </a:endParaRPr>
        </a:p>
        <a:p>
          <a:pPr marL="285750" lvl="1" indent="-285750" algn="l" defTabSz="36000">
            <a:lnSpc>
              <a:spcPct val="90000"/>
            </a:lnSpc>
            <a:spcBef>
              <a:spcPct val="0"/>
            </a:spcBef>
            <a:spcAft>
              <a:spcPts val="0"/>
            </a:spcAft>
            <a:buChar char="•"/>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φορείς του δημόσιου ή του ιδιωτικού τομέα που βάσει καταστατικού ή άλλου νόμιμου εγγράφου δραστηριοποιούνται στον εν λόγω τομέα</a:t>
          </a:r>
          <a:endParaRPr lang="el-GR" sz="2800" kern="1200" dirty="0">
            <a:solidFill>
              <a:srgbClr val="FFFF00"/>
            </a:solidFill>
          </a:endParaRPr>
        </a:p>
        <a:p>
          <a:pPr marL="228600" lvl="1" indent="-228600" algn="l" defTabSz="1066800">
            <a:lnSpc>
              <a:spcPct val="90000"/>
            </a:lnSpc>
            <a:spcBef>
              <a:spcPct val="0"/>
            </a:spcBef>
            <a:spcAft>
              <a:spcPct val="15000"/>
            </a:spcAft>
            <a:buChar char="•"/>
          </a:pPr>
          <a:endParaRPr lang="el-GR" sz="2300" kern="1200" dirty="0"/>
        </a:p>
      </dsp:txBody>
      <dsp:txXfrm rot="-5400000">
        <a:off x="976238" y="266826"/>
        <a:ext cx="6984037" cy="4594693"/>
      </dsp:txXfrm>
    </dsp:sp>
    <dsp:sp modelId="{DD96D38E-FD58-4094-9503-AFBF1AD2E4D4}">
      <dsp:nvSpPr>
        <dsp:cNvPr id="0" name=""/>
        <dsp:cNvSpPr/>
      </dsp:nvSpPr>
      <dsp:spPr>
        <a:xfrm>
          <a:off x="74" y="2504"/>
          <a:ext cx="976163"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l-GR" sz="1800" kern="1200" dirty="0"/>
            <a:t>Κατηγορία 3:  Ενδυνάμωση του τοπικού κοινωνικού ιστού</a:t>
          </a:r>
        </a:p>
        <a:p>
          <a:pPr marL="0" lvl="0" indent="0" algn="ctr" defTabSz="800100">
            <a:lnSpc>
              <a:spcPct val="90000"/>
            </a:lnSpc>
            <a:spcBef>
              <a:spcPct val="0"/>
            </a:spcBef>
            <a:spcAft>
              <a:spcPct val="35000"/>
            </a:spcAft>
            <a:buNone/>
          </a:pPr>
          <a:endParaRPr lang="el-GR" sz="1600" kern="1200" dirty="0"/>
        </a:p>
      </dsp:txBody>
      <dsp:txXfrm>
        <a:off x="47726" y="50156"/>
        <a:ext cx="880859" cy="502803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046629" y="-1052127"/>
          <a:ext cx="5091817" cy="7232599"/>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85750" lvl="1" indent="-285750" algn="l" defTabSz="36000">
            <a:lnSpc>
              <a:spcPct val="90000"/>
            </a:lnSpc>
            <a:spcBef>
              <a:spcPct val="0"/>
            </a:spcBef>
            <a:spcAft>
              <a:spcPts val="0"/>
            </a:spcAft>
            <a:buChar char="•"/>
          </a:pPr>
          <a:r>
            <a:rPr lang="el-GR" sz="2800" u="none" kern="1200" dirty="0"/>
            <a:t>3.1 Ενίσχυση βασικών υπηρεσιών για την εξυπηρέτηση του τοπικού πληθυσμού (παιδικοί σταθμοί, χώροι άθλησης, πολιτιστικά κέντρα κ.λπ.)</a:t>
          </a:r>
          <a:endParaRPr lang="el-GR" sz="2400" kern="1200" dirty="0"/>
        </a:p>
        <a:p>
          <a:pPr marL="285750" lvl="1" indent="-285750" algn="l" defTabSz="36000">
            <a:lnSpc>
              <a:spcPct val="90000"/>
            </a:lnSpc>
            <a:spcBef>
              <a:spcPct val="0"/>
            </a:spcBef>
            <a:spcAft>
              <a:spcPts val="0"/>
            </a:spcAft>
            <a:buChar char="•"/>
          </a:pPr>
          <a:endParaRPr lang="el-GR" sz="28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r>
            <a:rPr lang="el-GR" sz="2800" kern="1200" dirty="0">
              <a:solidFill>
                <a:prstClr val="black">
                  <a:hueOff val="0"/>
                  <a:satOff val="0"/>
                  <a:lumOff val="0"/>
                  <a:alphaOff val="0"/>
                </a:prstClr>
              </a:solidFill>
              <a:latin typeface="Calibri"/>
              <a:ea typeface="+mn-ea"/>
              <a:cs typeface="+mn-cs"/>
            </a:rPr>
            <a:t>3.2 Ενίσχυση βασικών υπηρεσιών που στοχεύουν στην κοινωνική ένταξη, την καταπολέμηση της φτώχιας και του κοινωνικού αποκλεισμού και την ενσωμάτωση προσφύγων / μεταναστών</a:t>
          </a:r>
          <a:endParaRPr lang="el-GR" sz="28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endParaRPr lang="el-GR" sz="2800" kern="1200" dirty="0">
            <a:solidFill>
              <a:prstClr val="black">
                <a:hueOff val="0"/>
                <a:satOff val="0"/>
                <a:lumOff val="0"/>
                <a:alphaOff val="0"/>
              </a:prstClr>
            </a:solidFill>
            <a:latin typeface="Calibri"/>
            <a:ea typeface="+mn-ea"/>
            <a:cs typeface="+mn-cs"/>
          </a:endParaRPr>
        </a:p>
        <a:p>
          <a:pPr marL="228600" lvl="1" indent="-228600" algn="l" defTabSz="1066800">
            <a:lnSpc>
              <a:spcPct val="90000"/>
            </a:lnSpc>
            <a:spcBef>
              <a:spcPct val="0"/>
            </a:spcBef>
            <a:spcAft>
              <a:spcPct val="15000"/>
            </a:spcAft>
            <a:buChar char="•"/>
          </a:pPr>
          <a:endParaRPr lang="el-GR" sz="2300" kern="1200" dirty="0"/>
        </a:p>
      </dsp:txBody>
      <dsp:txXfrm rot="-5400000">
        <a:off x="976238" y="266826"/>
        <a:ext cx="6984037" cy="4594693"/>
      </dsp:txXfrm>
    </dsp:sp>
    <dsp:sp modelId="{DD96D38E-FD58-4094-9503-AFBF1AD2E4D4}">
      <dsp:nvSpPr>
        <dsp:cNvPr id="0" name=""/>
        <dsp:cNvSpPr/>
      </dsp:nvSpPr>
      <dsp:spPr>
        <a:xfrm>
          <a:off x="74" y="2504"/>
          <a:ext cx="976163"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l-GR" sz="1600" kern="1200" dirty="0"/>
            <a:t>Κατηγορία 3:  Ενδυνάμωση του τοπικού κοινωνικού ιστού</a:t>
          </a:r>
        </a:p>
        <a:p>
          <a:pPr marL="0" lvl="0" indent="0" algn="ctr" defTabSz="711200">
            <a:lnSpc>
              <a:spcPct val="90000"/>
            </a:lnSpc>
            <a:spcBef>
              <a:spcPct val="0"/>
            </a:spcBef>
            <a:spcAft>
              <a:spcPct val="35000"/>
            </a:spcAft>
            <a:buNone/>
          </a:pPr>
          <a:r>
            <a:rPr lang="el-GR" sz="1600" kern="1200" dirty="0" err="1">
              <a:solidFill>
                <a:srgbClr val="00FF00"/>
              </a:solidFill>
            </a:rPr>
            <a:t>Υπο</a:t>
          </a:r>
          <a:r>
            <a:rPr lang="el-GR" sz="1600" kern="1200" dirty="0">
              <a:solidFill>
                <a:srgbClr val="00FF00"/>
              </a:solidFill>
            </a:rPr>
            <a:t>- παρεμβάσεις</a:t>
          </a:r>
          <a:endParaRPr lang="el-GR" sz="1600" kern="1200" dirty="0"/>
        </a:p>
      </dsp:txBody>
      <dsp:txXfrm>
        <a:off x="47726" y="50156"/>
        <a:ext cx="880859" cy="502803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046629" y="-1052127"/>
          <a:ext cx="5091817" cy="7232599"/>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40</a:t>
          </a:r>
          <a:r>
            <a:rPr lang="el-GR" sz="2800" kern="1200" dirty="0">
              <a:solidFill>
                <a:schemeClr val="tx2">
                  <a:lumMod val="60000"/>
                  <a:lumOff val="40000"/>
                </a:schemeClr>
              </a:solidFill>
            </a:rPr>
            <a:t>0.000€</a:t>
          </a:r>
          <a:r>
            <a:rPr lang="el-GR" sz="2800" kern="1200" dirty="0"/>
            <a:t> </a:t>
          </a:r>
          <a:endParaRPr lang="el-GR" sz="2400" kern="1200" dirty="0"/>
        </a:p>
        <a:p>
          <a:pPr marL="285750" lvl="1" indent="-285750" algn="l" defTabSz="36000">
            <a:lnSpc>
              <a:spcPct val="90000"/>
            </a:lnSpc>
            <a:spcBef>
              <a:spcPct val="0"/>
            </a:spcBef>
            <a:spcAft>
              <a:spcPts val="0"/>
            </a:spcAft>
            <a:buChar char="•"/>
          </a:pPr>
          <a:endParaRPr lang="el-GR" sz="28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endParaRPr lang="el-GR" sz="28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r>
            <a:rPr lang="el-GR" sz="2800" kern="1200" dirty="0">
              <a:solidFill>
                <a:prstClr val="black">
                  <a:hueOff val="0"/>
                  <a:satOff val="0"/>
                  <a:lumOff val="0"/>
                  <a:alphaOff val="0"/>
                </a:prstClr>
              </a:solidFill>
              <a:latin typeface="Calibri"/>
              <a:ea typeface="+mn-ea"/>
              <a:cs typeface="+mn-cs"/>
            </a:rPr>
            <a:t>Άυλες πράξεις  μέχρι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latin typeface="Calibri"/>
              <a:ea typeface="+mn-ea"/>
              <a:cs typeface="+mn-cs"/>
            </a:rPr>
            <a:t>0.000,00€</a:t>
          </a:r>
        </a:p>
        <a:p>
          <a:pPr marL="285750" lvl="1" indent="-285750" algn="l" defTabSz="36000">
            <a:lnSpc>
              <a:spcPct val="90000"/>
            </a:lnSpc>
            <a:spcBef>
              <a:spcPct val="0"/>
            </a:spcBef>
            <a:spcAft>
              <a:spcPts val="0"/>
            </a:spcAft>
            <a:buChar char="•"/>
          </a:pPr>
          <a:endParaRPr lang="el-GR" sz="2800" kern="1200" dirty="0">
            <a:solidFill>
              <a:prstClr val="black">
                <a:hueOff val="0"/>
                <a:satOff val="0"/>
                <a:lumOff val="0"/>
                <a:alphaOff val="0"/>
              </a:prstClr>
            </a:solidFill>
            <a:latin typeface="Calibri"/>
            <a:ea typeface="+mn-ea"/>
            <a:cs typeface="+mn-cs"/>
          </a:endParaRPr>
        </a:p>
        <a:p>
          <a:pPr marL="285750" lvl="1" indent="-285750" algn="l" defTabSz="36000">
            <a:lnSpc>
              <a:spcPct val="90000"/>
            </a:lnSpc>
            <a:spcBef>
              <a:spcPct val="0"/>
            </a:spcBef>
            <a:spcAft>
              <a:spcPts val="0"/>
            </a:spcAft>
            <a:buChar char="•"/>
          </a:pPr>
          <a:r>
            <a:rPr lang="el-GR" sz="2800" kern="1200" dirty="0">
              <a:solidFill>
                <a:schemeClr val="tx2">
                  <a:lumMod val="60000"/>
                  <a:lumOff val="40000"/>
                </a:schemeClr>
              </a:solidFill>
            </a:rPr>
            <a:t>Ποσοστό επιχορήγησης: 100%</a:t>
          </a:r>
        </a:p>
        <a:p>
          <a:pPr marL="285750" lvl="1" indent="-285750" algn="l" defTabSz="36000">
            <a:lnSpc>
              <a:spcPct val="90000"/>
            </a:lnSpc>
            <a:spcBef>
              <a:spcPct val="0"/>
            </a:spcBef>
            <a:spcAft>
              <a:spcPts val="0"/>
            </a:spcAft>
            <a:buChar char="•"/>
          </a:pPr>
          <a:endParaRPr lang="el-GR" sz="2800" kern="1200" dirty="0">
            <a:solidFill>
              <a:srgbClr val="FFFF00"/>
            </a:solidFill>
          </a:endParaRPr>
        </a:p>
        <a:p>
          <a:pPr marL="285750" lvl="1" indent="-285750" algn="l" defTabSz="36000">
            <a:lnSpc>
              <a:spcPct val="90000"/>
            </a:lnSpc>
            <a:spcBef>
              <a:spcPct val="0"/>
            </a:spcBef>
            <a:spcAft>
              <a:spcPts val="0"/>
            </a:spcAft>
            <a:buChar char="•"/>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τοπικοί φορείς του δημόσιου ή του ευρύτερου δημοσίου ή σύλλογοι / οργανισμοί μη κερδοσκοπικού χαρακτήρα.</a:t>
          </a:r>
          <a:endParaRPr lang="el-GR" sz="2800" kern="1200" dirty="0">
            <a:solidFill>
              <a:srgbClr val="FFFF00"/>
            </a:solidFill>
          </a:endParaRPr>
        </a:p>
        <a:p>
          <a:pPr marL="228600" lvl="1" indent="-228600" algn="l" defTabSz="1066800">
            <a:lnSpc>
              <a:spcPct val="90000"/>
            </a:lnSpc>
            <a:spcBef>
              <a:spcPct val="0"/>
            </a:spcBef>
            <a:spcAft>
              <a:spcPct val="15000"/>
            </a:spcAft>
            <a:buChar char="•"/>
          </a:pPr>
          <a:endParaRPr lang="el-GR" sz="2300" kern="1200" dirty="0"/>
        </a:p>
      </dsp:txBody>
      <dsp:txXfrm rot="-5400000">
        <a:off x="976238" y="266826"/>
        <a:ext cx="6984037" cy="4594693"/>
      </dsp:txXfrm>
    </dsp:sp>
    <dsp:sp modelId="{DD96D38E-FD58-4094-9503-AFBF1AD2E4D4}">
      <dsp:nvSpPr>
        <dsp:cNvPr id="0" name=""/>
        <dsp:cNvSpPr/>
      </dsp:nvSpPr>
      <dsp:spPr>
        <a:xfrm>
          <a:off x="0" y="44"/>
          <a:ext cx="976163"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t>Κατηγορία 4:  Βελτίωση ποιότητας ζωής τοπικού πληθυσμού</a:t>
          </a:r>
        </a:p>
        <a:p>
          <a:pPr marL="0" lvl="0" indent="0" algn="ctr" defTabSz="889000">
            <a:lnSpc>
              <a:spcPct val="90000"/>
            </a:lnSpc>
            <a:spcBef>
              <a:spcPct val="0"/>
            </a:spcBef>
            <a:spcAft>
              <a:spcPct val="35000"/>
            </a:spcAft>
            <a:buNone/>
          </a:pPr>
          <a:endParaRPr lang="el-GR" sz="2000" kern="1200" dirty="0"/>
        </a:p>
      </dsp:txBody>
      <dsp:txXfrm>
        <a:off x="47652" y="47696"/>
        <a:ext cx="880859" cy="502803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046629" y="-1052127"/>
          <a:ext cx="5091817" cy="7232599"/>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85750" lvl="1" indent="-285750" algn="l" defTabSz="36000">
            <a:lnSpc>
              <a:spcPct val="90000"/>
            </a:lnSpc>
            <a:spcBef>
              <a:spcPct val="0"/>
            </a:spcBef>
            <a:spcAft>
              <a:spcPts val="0"/>
            </a:spcAft>
            <a:buChar char="•"/>
          </a:pPr>
          <a:r>
            <a:rPr lang="el-GR" sz="2800" u="none" kern="1200" dirty="0"/>
            <a:t>4.1  Έργα υποδομών μικρής κλίμακας </a:t>
          </a:r>
          <a:r>
            <a:rPr lang="el-GR" sz="2000" u="none" kern="1200" dirty="0"/>
            <a:t>(δίκτυα ύδρευσης και αποχέτευσης εντός οικισμών και επισκευή και ενεργειακή αναβάθμιση δημόσιων κτηρίων για εγκατάσταση τοπικών υπηρεσιών για την εξυπηρέτηση του τοπικού πληθυσμού)</a:t>
          </a:r>
          <a:endParaRPr lang="el-GR" sz="2000" kern="1200" dirty="0"/>
        </a:p>
        <a:p>
          <a:pPr marL="228600" lvl="1" indent="-228600" algn="l" defTabSz="36000">
            <a:lnSpc>
              <a:spcPct val="90000"/>
            </a:lnSpc>
            <a:spcBef>
              <a:spcPct val="0"/>
            </a:spcBef>
            <a:spcAft>
              <a:spcPts val="0"/>
            </a:spcAft>
            <a:buChar char="•"/>
          </a:pPr>
          <a:endParaRPr lang="el-GR" sz="20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r>
            <a:rPr lang="el-GR" sz="2800" kern="1200" dirty="0">
              <a:solidFill>
                <a:prstClr val="black">
                  <a:hueOff val="0"/>
                  <a:satOff val="0"/>
                  <a:lumOff val="0"/>
                  <a:alphaOff val="0"/>
                </a:prstClr>
              </a:solidFill>
              <a:latin typeface="Calibri"/>
              <a:ea typeface="+mn-ea"/>
              <a:cs typeface="+mn-cs"/>
            </a:rPr>
            <a:t>4.2 Ενίσχυση υπηρεσιών και υποδομών αναψυχής, ανάπλασης, τουριστικών πληροφοριών και λοιπών υποδομών μικρής κλίμακας </a:t>
          </a:r>
          <a:r>
            <a:rPr lang="el-GR" sz="2000" kern="1200" dirty="0">
              <a:solidFill>
                <a:prstClr val="black">
                  <a:hueOff val="0"/>
                  <a:satOff val="0"/>
                  <a:lumOff val="0"/>
                  <a:alphaOff val="0"/>
                </a:prstClr>
              </a:solidFill>
              <a:latin typeface="Calibri"/>
              <a:ea typeface="+mn-ea"/>
              <a:cs typeface="+mn-cs"/>
            </a:rPr>
            <a:t>( </a:t>
          </a:r>
          <a:r>
            <a:rPr lang="el-GR" sz="2000" kern="1200" dirty="0" err="1">
              <a:solidFill>
                <a:prstClr val="black">
                  <a:hueOff val="0"/>
                  <a:satOff val="0"/>
                  <a:lumOff val="0"/>
                  <a:alphaOff val="0"/>
                </a:prstClr>
              </a:solidFill>
              <a:latin typeface="Calibri"/>
              <a:ea typeface="+mn-ea"/>
              <a:cs typeface="+mn-cs"/>
            </a:rPr>
            <a:t>π.χ</a:t>
          </a:r>
          <a:r>
            <a:rPr lang="el-GR" sz="2000" kern="1200" dirty="0">
              <a:solidFill>
                <a:prstClr val="black">
                  <a:hueOff val="0"/>
                  <a:satOff val="0"/>
                  <a:lumOff val="0"/>
                  <a:alphaOff val="0"/>
                </a:prstClr>
              </a:solidFill>
              <a:latin typeface="Calibri"/>
              <a:ea typeface="+mn-ea"/>
              <a:cs typeface="+mn-cs"/>
            </a:rPr>
            <a:t> σημάνσεις, κοινόχρηστοι χώροι, προβολή προώθηση περιοχών και ποδηλατικές διαδρομές)</a:t>
          </a:r>
          <a:endParaRPr lang="el-GR" sz="20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endParaRPr lang="el-GR" sz="2800" kern="1200" dirty="0">
            <a:solidFill>
              <a:prstClr val="black">
                <a:hueOff val="0"/>
                <a:satOff val="0"/>
                <a:lumOff val="0"/>
                <a:alphaOff val="0"/>
              </a:prstClr>
            </a:solidFill>
            <a:latin typeface="Calibri"/>
            <a:ea typeface="+mn-ea"/>
            <a:cs typeface="+mn-cs"/>
          </a:endParaRPr>
        </a:p>
        <a:p>
          <a:pPr marL="228600" lvl="1" indent="-228600" algn="l" defTabSz="1066800">
            <a:lnSpc>
              <a:spcPct val="90000"/>
            </a:lnSpc>
            <a:spcBef>
              <a:spcPct val="0"/>
            </a:spcBef>
            <a:spcAft>
              <a:spcPct val="15000"/>
            </a:spcAft>
            <a:buChar char="•"/>
          </a:pPr>
          <a:endParaRPr lang="el-GR" sz="2300" kern="1200" dirty="0"/>
        </a:p>
      </dsp:txBody>
      <dsp:txXfrm rot="-5400000">
        <a:off x="976238" y="266826"/>
        <a:ext cx="6984037" cy="4594693"/>
      </dsp:txXfrm>
    </dsp:sp>
    <dsp:sp modelId="{DD96D38E-FD58-4094-9503-AFBF1AD2E4D4}">
      <dsp:nvSpPr>
        <dsp:cNvPr id="0" name=""/>
        <dsp:cNvSpPr/>
      </dsp:nvSpPr>
      <dsp:spPr>
        <a:xfrm>
          <a:off x="74" y="2504"/>
          <a:ext cx="976163"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l-GR" sz="1800" kern="1200" dirty="0"/>
            <a:t>Κατηγορία 4:   Βελτίωση ποιότητας ζωής τοπικού πληθυσμού</a:t>
          </a:r>
        </a:p>
        <a:p>
          <a:pPr marL="0" lvl="0" indent="0" algn="ctr" defTabSz="800100">
            <a:lnSpc>
              <a:spcPct val="90000"/>
            </a:lnSpc>
            <a:spcBef>
              <a:spcPct val="0"/>
            </a:spcBef>
            <a:spcAft>
              <a:spcPct val="35000"/>
            </a:spcAft>
            <a:buNone/>
          </a:pPr>
          <a:r>
            <a:rPr lang="el-GR" sz="1800" kern="1200" dirty="0" err="1">
              <a:solidFill>
                <a:srgbClr val="00FF00"/>
              </a:solidFill>
            </a:rPr>
            <a:t>Υπο</a:t>
          </a:r>
          <a:r>
            <a:rPr lang="el-GR" sz="1800" kern="1200" dirty="0">
              <a:solidFill>
                <a:srgbClr val="00FF00"/>
              </a:solidFill>
            </a:rPr>
            <a:t>- παρεμβάσεις</a:t>
          </a:r>
          <a:endParaRPr lang="el-GR" sz="1800" kern="1200" dirty="0"/>
        </a:p>
      </dsp:txBody>
      <dsp:txXfrm>
        <a:off x="47726" y="50156"/>
        <a:ext cx="880859" cy="502803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046629" y="-1052127"/>
          <a:ext cx="5091817" cy="7232599"/>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85750" lvl="1" indent="-285750" algn="l" defTabSz="36000">
            <a:lnSpc>
              <a:spcPct val="90000"/>
            </a:lnSpc>
            <a:spcBef>
              <a:spcPct val="0"/>
            </a:spcBef>
            <a:spcAft>
              <a:spcPts val="0"/>
            </a:spcAft>
            <a:buChar char="•"/>
          </a:pPr>
          <a:r>
            <a:rPr lang="el-GR" sz="2800" u="none" kern="1200" dirty="0">
              <a:solidFill>
                <a:srgbClr val="FFFF00"/>
              </a:solidFill>
              <a:latin typeface="Calibri"/>
              <a:ea typeface="+mn-ea"/>
              <a:cs typeface="+mn-cs"/>
            </a:rPr>
            <a:t>Επιλέξιμες Πράξεις: </a:t>
          </a:r>
          <a:r>
            <a:rPr lang="el-GR" sz="2800" u="none" kern="1200" dirty="0">
              <a:solidFill>
                <a:schemeClr val="tx1"/>
              </a:solidFill>
              <a:latin typeface="Calibri"/>
              <a:ea typeface="+mn-ea"/>
              <a:cs typeface="+mn-cs"/>
            </a:rPr>
            <a:t>Πολιτιστικές εκδηλώσεις</a:t>
          </a:r>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rPr>
            <a:t>0.000€</a:t>
          </a:r>
          <a:r>
            <a:rPr lang="el-GR" sz="2800" kern="1200" dirty="0"/>
            <a:t> </a:t>
          </a:r>
          <a:endParaRPr lang="el-GR" sz="2400" kern="1200" dirty="0"/>
        </a:p>
        <a:p>
          <a:pPr marL="285750" lvl="1" indent="-285750" algn="l" defTabSz="36000">
            <a:lnSpc>
              <a:spcPct val="90000"/>
            </a:lnSpc>
            <a:spcBef>
              <a:spcPct val="0"/>
            </a:spcBef>
            <a:spcAft>
              <a:spcPts val="0"/>
            </a:spcAft>
            <a:buChar char="•"/>
          </a:pPr>
          <a:r>
            <a:rPr lang="el-GR" sz="2800" kern="1200" dirty="0">
              <a:solidFill>
                <a:schemeClr val="tx2">
                  <a:lumMod val="60000"/>
                  <a:lumOff val="40000"/>
                </a:schemeClr>
              </a:solidFill>
            </a:rPr>
            <a:t>Ποσοστό επιχορήγησης: 75%</a:t>
          </a:r>
          <a:endParaRPr lang="el-GR" sz="28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τοπικοί φορείς του δημόσιου ή του ευρύτερου δημοσίου ή σύλλογοι / οργανισμοί μη κερδοσκοπικού χαρακτήρα.</a:t>
          </a:r>
          <a:endParaRPr lang="el-GR" sz="2800" kern="1200" dirty="0">
            <a:solidFill>
              <a:srgbClr val="FFFF00"/>
            </a:solidFill>
          </a:endParaRPr>
        </a:p>
        <a:p>
          <a:pPr marL="228600" lvl="1" indent="-228600" algn="l" defTabSz="1066800">
            <a:lnSpc>
              <a:spcPct val="90000"/>
            </a:lnSpc>
            <a:spcBef>
              <a:spcPct val="0"/>
            </a:spcBef>
            <a:spcAft>
              <a:spcPct val="15000"/>
            </a:spcAft>
            <a:buChar char="•"/>
          </a:pPr>
          <a:endParaRPr lang="el-GR" sz="2300" kern="1200" dirty="0"/>
        </a:p>
      </dsp:txBody>
      <dsp:txXfrm rot="-5400000">
        <a:off x="976238" y="266826"/>
        <a:ext cx="6984037" cy="4594693"/>
      </dsp:txXfrm>
    </dsp:sp>
    <dsp:sp modelId="{DD96D38E-FD58-4094-9503-AFBF1AD2E4D4}">
      <dsp:nvSpPr>
        <dsp:cNvPr id="0" name=""/>
        <dsp:cNvSpPr/>
      </dsp:nvSpPr>
      <dsp:spPr>
        <a:xfrm>
          <a:off x="0" y="44"/>
          <a:ext cx="976163"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t>Κατηγορία 5:  Διατήρηση και βελτίωση των πολιτιστικών στοιχείων </a:t>
          </a:r>
        </a:p>
        <a:p>
          <a:pPr marL="0" lvl="0" indent="0" algn="ctr" defTabSz="889000">
            <a:lnSpc>
              <a:spcPct val="90000"/>
            </a:lnSpc>
            <a:spcBef>
              <a:spcPct val="0"/>
            </a:spcBef>
            <a:spcAft>
              <a:spcPct val="35000"/>
            </a:spcAft>
            <a:buNone/>
          </a:pPr>
          <a:r>
            <a:rPr lang="el-GR" sz="2000" kern="1200" dirty="0" err="1">
              <a:solidFill>
                <a:srgbClr val="00FF00"/>
              </a:solidFill>
            </a:rPr>
            <a:t>Υπο</a:t>
          </a:r>
          <a:r>
            <a:rPr lang="el-GR" sz="2000" kern="1200" dirty="0">
              <a:solidFill>
                <a:srgbClr val="00FF00"/>
              </a:solidFill>
            </a:rPr>
            <a:t>- παρεμβάσεις</a:t>
          </a:r>
          <a:endParaRPr lang="el-GR" sz="2000" kern="1200" dirty="0"/>
        </a:p>
      </dsp:txBody>
      <dsp:txXfrm>
        <a:off x="47652" y="47696"/>
        <a:ext cx="880859" cy="502803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1737487" y="-758785"/>
          <a:ext cx="5733247" cy="7250826"/>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85750" lvl="1" indent="-285750" algn="l" defTabSz="36000">
            <a:lnSpc>
              <a:spcPct val="90000"/>
            </a:lnSpc>
            <a:spcBef>
              <a:spcPct val="0"/>
            </a:spcBef>
            <a:spcAft>
              <a:spcPts val="0"/>
            </a:spcAft>
            <a:buChar char="•"/>
          </a:pPr>
          <a:endParaRPr lang="el-GR" sz="2800" u="none" kern="1200" dirty="0">
            <a:solidFill>
              <a:schemeClr val="tx1"/>
            </a:solidFill>
            <a:latin typeface="Calibri"/>
            <a:ea typeface="+mn-ea"/>
            <a:cs typeface="+mn-cs"/>
          </a:endParaRPr>
        </a:p>
        <a:p>
          <a:pPr marL="285750" lvl="1" indent="-285750" algn="l" defTabSz="36000">
            <a:lnSpc>
              <a:spcPct val="90000"/>
            </a:lnSpc>
            <a:spcBef>
              <a:spcPct val="0"/>
            </a:spcBef>
            <a:spcAft>
              <a:spcPts val="0"/>
            </a:spcAft>
            <a:buChar char="•"/>
          </a:pPr>
          <a:endParaRPr lang="el-GR" sz="2800" u="none" kern="1200" dirty="0">
            <a:solidFill>
              <a:schemeClr val="tx1"/>
            </a:solidFill>
            <a:latin typeface="Calibri"/>
            <a:ea typeface="+mn-ea"/>
            <a:cs typeface="+mn-cs"/>
          </a:endParaRPr>
        </a:p>
        <a:p>
          <a:pPr marL="285750" lvl="1" indent="-285750" algn="l" defTabSz="36000">
            <a:lnSpc>
              <a:spcPct val="90000"/>
            </a:lnSpc>
            <a:spcBef>
              <a:spcPct val="0"/>
            </a:spcBef>
            <a:spcAft>
              <a:spcPts val="0"/>
            </a:spcAft>
            <a:buChar char="•"/>
          </a:pPr>
          <a:r>
            <a:rPr lang="el-GR" sz="2800" u="none" kern="1200" dirty="0">
              <a:solidFill>
                <a:srgbClr val="FFFF00"/>
              </a:solidFill>
              <a:latin typeface="Calibri"/>
              <a:ea typeface="+mn-ea"/>
              <a:cs typeface="+mn-cs"/>
            </a:rPr>
            <a:t>Επιλέξιμες Πράξεις: </a:t>
          </a:r>
          <a:r>
            <a:rPr lang="el-GR" sz="2400" u="none" kern="1200" dirty="0">
              <a:solidFill>
                <a:schemeClr val="tx1"/>
              </a:solidFill>
              <a:latin typeface="Calibri"/>
              <a:ea typeface="+mn-ea"/>
              <a:cs typeface="+mn-cs"/>
            </a:rPr>
            <a:t>αποκατάσταση, αναβάθμιση και ανάδειξη των πολιτιστικών τοπικών στοιχείων της περιοχής. </a:t>
          </a:r>
          <a:endParaRPr lang="el-GR" sz="2800" u="none" kern="1200" dirty="0">
            <a:solidFill>
              <a:schemeClr val="tx1"/>
            </a:solidFill>
            <a:latin typeface="Calibri"/>
            <a:ea typeface="+mn-ea"/>
            <a:cs typeface="+mn-cs"/>
          </a:endParaRPr>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40</a:t>
          </a:r>
          <a:r>
            <a:rPr lang="el-GR" sz="2800" kern="1200" dirty="0">
              <a:solidFill>
                <a:schemeClr val="tx2">
                  <a:lumMod val="60000"/>
                  <a:lumOff val="40000"/>
                </a:schemeClr>
              </a:solidFill>
            </a:rPr>
            <a:t>0.000€</a:t>
          </a:r>
          <a:r>
            <a:rPr lang="el-GR" sz="2800" kern="1200" dirty="0"/>
            <a:t> (άυλες ενέργειες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rPr>
            <a:t>0.000€</a:t>
          </a:r>
          <a:r>
            <a:rPr lang="el-GR" sz="2800" kern="1200" dirty="0"/>
            <a:t>)</a:t>
          </a:r>
          <a:endParaRPr lang="el-GR" sz="2800" u="none" kern="1200" dirty="0">
            <a:solidFill>
              <a:schemeClr val="tx1"/>
            </a:solidFill>
            <a:latin typeface="Calibri"/>
            <a:ea typeface="+mn-ea"/>
            <a:cs typeface="+mn-cs"/>
          </a:endParaRPr>
        </a:p>
        <a:p>
          <a:pPr marL="285750" lvl="1" indent="-285750" algn="l" defTabSz="36000">
            <a:lnSpc>
              <a:spcPct val="90000"/>
            </a:lnSpc>
            <a:spcBef>
              <a:spcPct val="0"/>
            </a:spcBef>
            <a:spcAft>
              <a:spcPts val="0"/>
            </a:spcAft>
            <a:buChar char="•"/>
          </a:pPr>
          <a:r>
            <a:rPr lang="el-GR" sz="2800" kern="1200" dirty="0">
              <a:solidFill>
                <a:schemeClr val="tx2">
                  <a:lumMod val="60000"/>
                  <a:lumOff val="40000"/>
                </a:schemeClr>
              </a:solidFill>
            </a:rPr>
            <a:t>Ποσοστό επιχορήγησης: 100%</a:t>
          </a:r>
          <a:endParaRPr lang="el-GR" sz="2800" kern="1200" dirty="0"/>
        </a:p>
        <a:p>
          <a:pPr marL="285750" lvl="1" indent="-285750" algn="l" defTabSz="36000">
            <a:lnSpc>
              <a:spcPct val="90000"/>
            </a:lnSpc>
            <a:spcBef>
              <a:spcPct val="0"/>
            </a:spcBef>
            <a:spcAft>
              <a:spcPts val="0"/>
            </a:spcAft>
            <a:buChar char="•"/>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400" kern="1200" dirty="0">
              <a:solidFill>
                <a:prstClr val="black">
                  <a:hueOff val="0"/>
                  <a:satOff val="0"/>
                  <a:lumOff val="0"/>
                  <a:alphaOff val="0"/>
                </a:prstClr>
              </a:solidFill>
              <a:latin typeface="Calibri"/>
              <a:ea typeface="+mn-ea"/>
              <a:cs typeface="+mn-cs"/>
            </a:rPr>
            <a:t>τοπικοί φορείς του δημόσιου ή του ευρύτερου δημοσίου ή σύλλογοι / οργανισμοί μη κερδοσκοπικού χαρακτήρα καθώς και φορείς του Υπουργείου Πολιτισμού &amp; Αθλητισμού</a:t>
          </a:r>
          <a:r>
            <a:rPr lang="el-GR" sz="2800" kern="1200" dirty="0">
              <a:solidFill>
                <a:prstClr val="black">
                  <a:hueOff val="0"/>
                  <a:satOff val="0"/>
                  <a:lumOff val="0"/>
                  <a:alphaOff val="0"/>
                </a:prstClr>
              </a:solidFill>
              <a:latin typeface="Calibri"/>
              <a:ea typeface="+mn-ea"/>
              <a:cs typeface="+mn-cs"/>
            </a:rPr>
            <a:t>.</a:t>
          </a:r>
          <a:endParaRPr lang="el-GR" sz="2800" kern="1200" dirty="0">
            <a:solidFill>
              <a:srgbClr val="FFFF00"/>
            </a:solidFill>
          </a:endParaRPr>
        </a:p>
        <a:p>
          <a:pPr marL="228600" lvl="1" indent="-228600" algn="l" defTabSz="1066800">
            <a:lnSpc>
              <a:spcPct val="90000"/>
            </a:lnSpc>
            <a:spcBef>
              <a:spcPct val="0"/>
            </a:spcBef>
            <a:spcAft>
              <a:spcPct val="15000"/>
            </a:spcAft>
            <a:buChar char="•"/>
          </a:pPr>
          <a:endParaRPr lang="el-GR" sz="2300" kern="1200" dirty="0"/>
        </a:p>
      </dsp:txBody>
      <dsp:txXfrm rot="-5400000">
        <a:off x="978698" y="279878"/>
        <a:ext cx="6970952" cy="5173499"/>
      </dsp:txXfrm>
    </dsp:sp>
    <dsp:sp modelId="{DD96D38E-FD58-4094-9503-AFBF1AD2E4D4}">
      <dsp:nvSpPr>
        <dsp:cNvPr id="0" name=""/>
        <dsp:cNvSpPr/>
      </dsp:nvSpPr>
      <dsp:spPr>
        <a:xfrm>
          <a:off x="0" y="50"/>
          <a:ext cx="978623" cy="5727657"/>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t>Κατηγορία 5:  Διατήρηση και βελτίωση των πολιτιστικών στοιχείων </a:t>
          </a:r>
        </a:p>
        <a:p>
          <a:pPr marL="0" lvl="0" indent="0" algn="ctr" defTabSz="889000">
            <a:lnSpc>
              <a:spcPct val="90000"/>
            </a:lnSpc>
            <a:spcBef>
              <a:spcPct val="0"/>
            </a:spcBef>
            <a:spcAft>
              <a:spcPct val="35000"/>
            </a:spcAft>
            <a:buNone/>
          </a:pPr>
          <a:r>
            <a:rPr lang="el-GR" sz="2000" kern="1200" dirty="0" err="1">
              <a:solidFill>
                <a:srgbClr val="00FF00"/>
              </a:solidFill>
            </a:rPr>
            <a:t>Υπο</a:t>
          </a:r>
          <a:r>
            <a:rPr lang="el-GR" sz="2000" kern="1200" dirty="0">
              <a:solidFill>
                <a:srgbClr val="00FF00"/>
              </a:solidFill>
            </a:rPr>
            <a:t>- παρεμβάσεις</a:t>
          </a:r>
          <a:endParaRPr lang="el-GR" sz="2000" kern="1200" dirty="0"/>
        </a:p>
      </dsp:txBody>
      <dsp:txXfrm>
        <a:off x="47772" y="47822"/>
        <a:ext cx="883079" cy="563211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1737487" y="-758785"/>
          <a:ext cx="5733247" cy="7250826"/>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40</a:t>
          </a:r>
          <a:r>
            <a:rPr lang="el-GR" sz="2800" kern="1200" dirty="0">
              <a:solidFill>
                <a:schemeClr val="tx2">
                  <a:lumMod val="60000"/>
                  <a:lumOff val="40000"/>
                </a:schemeClr>
              </a:solidFill>
            </a:rPr>
            <a:t>0.000€</a:t>
          </a:r>
          <a:r>
            <a:rPr lang="el-GR" sz="2800" kern="1200" dirty="0"/>
            <a:t> (άυλες ενέργειες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rPr>
            <a:t>0.000€</a:t>
          </a:r>
          <a:r>
            <a:rPr lang="el-GR" sz="2800" kern="1200" dirty="0"/>
            <a:t>)</a:t>
          </a:r>
          <a:endParaRPr lang="el-GR" sz="2800" u="none" kern="1200" dirty="0">
            <a:solidFill>
              <a:schemeClr val="tx1"/>
            </a:solidFill>
            <a:latin typeface="Calibri"/>
            <a:ea typeface="+mn-ea"/>
            <a:cs typeface="+mn-cs"/>
          </a:endParaRPr>
        </a:p>
        <a:p>
          <a:pPr marL="285750" lvl="1" indent="-285750" algn="l" defTabSz="36000">
            <a:lnSpc>
              <a:spcPct val="90000"/>
            </a:lnSpc>
            <a:spcBef>
              <a:spcPct val="0"/>
            </a:spcBef>
            <a:spcAft>
              <a:spcPts val="0"/>
            </a:spcAft>
            <a:buChar char="•"/>
          </a:pPr>
          <a:endParaRPr lang="el-GR" sz="2800" u="none" kern="1200" dirty="0">
            <a:solidFill>
              <a:schemeClr val="tx1"/>
            </a:solidFill>
            <a:latin typeface="Calibri"/>
            <a:ea typeface="+mn-ea"/>
            <a:cs typeface="+mn-cs"/>
          </a:endParaRPr>
        </a:p>
        <a:p>
          <a:pPr marL="285750" lvl="1" indent="-285750" algn="l" defTabSz="36000">
            <a:lnSpc>
              <a:spcPct val="90000"/>
            </a:lnSpc>
            <a:spcBef>
              <a:spcPct val="0"/>
            </a:spcBef>
            <a:spcAft>
              <a:spcPts val="0"/>
            </a:spcAft>
            <a:buChar char="•"/>
          </a:pPr>
          <a:endParaRPr lang="el-GR" sz="2800" u="none" kern="1200" dirty="0">
            <a:solidFill>
              <a:schemeClr val="tx1"/>
            </a:solidFill>
            <a:latin typeface="Calibri"/>
            <a:ea typeface="+mn-ea"/>
            <a:cs typeface="+mn-cs"/>
          </a:endParaRPr>
        </a:p>
        <a:p>
          <a:pPr marL="285750" lvl="1" indent="-285750" algn="l" defTabSz="36000">
            <a:lnSpc>
              <a:spcPct val="90000"/>
            </a:lnSpc>
            <a:spcBef>
              <a:spcPct val="0"/>
            </a:spcBef>
            <a:spcAft>
              <a:spcPts val="0"/>
            </a:spcAft>
            <a:buChar char="•"/>
          </a:pPr>
          <a:r>
            <a:rPr lang="el-GR" sz="2800" kern="1200" dirty="0">
              <a:solidFill>
                <a:schemeClr val="tx2">
                  <a:lumMod val="60000"/>
                  <a:lumOff val="40000"/>
                </a:schemeClr>
              </a:solidFill>
            </a:rPr>
            <a:t>Ποσοστό επιχορήγησης: 100%</a:t>
          </a:r>
          <a:endParaRPr lang="el-GR" sz="2800" kern="1200" dirty="0"/>
        </a:p>
        <a:p>
          <a:pPr marL="285750" lvl="1" indent="-285750" algn="l" defTabSz="36000">
            <a:lnSpc>
              <a:spcPct val="90000"/>
            </a:lnSpc>
            <a:spcBef>
              <a:spcPct val="0"/>
            </a:spcBef>
            <a:spcAft>
              <a:spcPts val="0"/>
            </a:spcAft>
            <a:buChar char="•"/>
          </a:pPr>
          <a:endParaRPr lang="el-GR" sz="2800" kern="1200" dirty="0"/>
        </a:p>
        <a:p>
          <a:pPr marL="285750" lvl="1" indent="-285750" algn="l" defTabSz="36000">
            <a:lnSpc>
              <a:spcPct val="90000"/>
            </a:lnSpc>
            <a:spcBef>
              <a:spcPct val="0"/>
            </a:spcBef>
            <a:spcAft>
              <a:spcPts val="0"/>
            </a:spcAft>
            <a:buChar char="•"/>
          </a:pPr>
          <a:endParaRPr lang="el-GR" sz="2800" kern="1200" dirty="0"/>
        </a:p>
        <a:p>
          <a:pPr marL="285750" lvl="1" indent="-285750" algn="l" defTabSz="36000">
            <a:lnSpc>
              <a:spcPct val="90000"/>
            </a:lnSpc>
            <a:spcBef>
              <a:spcPct val="0"/>
            </a:spcBef>
            <a:spcAft>
              <a:spcPts val="0"/>
            </a:spcAft>
            <a:buChar char="•"/>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400" kern="1200" dirty="0">
              <a:solidFill>
                <a:prstClr val="black">
                  <a:hueOff val="0"/>
                  <a:satOff val="0"/>
                  <a:lumOff val="0"/>
                  <a:alphaOff val="0"/>
                </a:prstClr>
              </a:solidFill>
              <a:latin typeface="Calibri"/>
              <a:ea typeface="+mn-ea"/>
              <a:cs typeface="+mn-cs"/>
            </a:rPr>
            <a:t>τοπικοί φορείς του δημόσιου ή του ευρύτερου δημοσίου, ή σύλλογοι / οργανισμοί μη κερδοσκοπικού χαρακτήρα, καθώς και λοιποί αρμόδιοι φορείς όπως ο ΟΦΥΠΕΚΑ και εθελοντικές οργανώσεις εγγεγραμμένες στο μητρώο της Γενικής Γραμματείας Πολιτικής Προστασίας.</a:t>
          </a:r>
          <a:endParaRPr lang="el-GR" sz="2800" kern="1200" dirty="0">
            <a:solidFill>
              <a:srgbClr val="FFFF00"/>
            </a:solidFill>
          </a:endParaRPr>
        </a:p>
        <a:p>
          <a:pPr marL="228600" lvl="1" indent="-228600" algn="l" defTabSz="1066800">
            <a:lnSpc>
              <a:spcPct val="90000"/>
            </a:lnSpc>
            <a:spcBef>
              <a:spcPct val="0"/>
            </a:spcBef>
            <a:spcAft>
              <a:spcPct val="15000"/>
            </a:spcAft>
            <a:buChar char="•"/>
          </a:pPr>
          <a:endParaRPr lang="el-GR" sz="2300" kern="1200" dirty="0"/>
        </a:p>
      </dsp:txBody>
      <dsp:txXfrm rot="-5400000">
        <a:off x="978698" y="279878"/>
        <a:ext cx="6970952" cy="5173499"/>
      </dsp:txXfrm>
    </dsp:sp>
    <dsp:sp modelId="{DD96D38E-FD58-4094-9503-AFBF1AD2E4D4}">
      <dsp:nvSpPr>
        <dsp:cNvPr id="0" name=""/>
        <dsp:cNvSpPr/>
      </dsp:nvSpPr>
      <dsp:spPr>
        <a:xfrm>
          <a:off x="0" y="50"/>
          <a:ext cx="978623" cy="5727657"/>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t>Κατηγορία 6:  Προστασία και ανάδειξη φυσικού περιβάλλοντος</a:t>
          </a:r>
        </a:p>
      </dsp:txBody>
      <dsp:txXfrm>
        <a:off x="47772" y="47822"/>
        <a:ext cx="883079" cy="563211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046629" y="-1052127"/>
          <a:ext cx="5091817" cy="7232599"/>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000" kern="1200" dirty="0"/>
        </a:p>
        <a:p>
          <a:pPr marL="228600" lvl="1" indent="-228600" algn="l" defTabSz="36000">
            <a:lnSpc>
              <a:spcPct val="90000"/>
            </a:lnSpc>
            <a:spcBef>
              <a:spcPct val="0"/>
            </a:spcBef>
            <a:spcAft>
              <a:spcPts val="0"/>
            </a:spcAft>
            <a:buChar char="•"/>
          </a:pPr>
          <a:endParaRPr lang="el-GR" sz="2000" kern="1200" dirty="0"/>
        </a:p>
        <a:p>
          <a:pPr marL="228600" lvl="1" indent="-228600" algn="l" defTabSz="36000">
            <a:lnSpc>
              <a:spcPct val="90000"/>
            </a:lnSpc>
            <a:spcBef>
              <a:spcPct val="0"/>
            </a:spcBef>
            <a:spcAft>
              <a:spcPts val="0"/>
            </a:spcAft>
            <a:buChar char="•"/>
          </a:pPr>
          <a:endParaRPr lang="el-GR" sz="2000" kern="1200" dirty="0"/>
        </a:p>
        <a:p>
          <a:pPr marL="285750" lvl="1" indent="-285750" algn="l" defTabSz="36000">
            <a:lnSpc>
              <a:spcPct val="90000"/>
            </a:lnSpc>
            <a:spcBef>
              <a:spcPct val="0"/>
            </a:spcBef>
            <a:spcAft>
              <a:spcPts val="0"/>
            </a:spcAft>
            <a:buChar char="•"/>
          </a:pPr>
          <a:r>
            <a:rPr lang="el-GR" sz="2800" u="none" kern="1200" dirty="0"/>
            <a:t>6.1 Έργα αναβάθμισης του φυσικού περιβάλλοντος με σκοπό την ανάδειξη αυτών</a:t>
          </a:r>
          <a:r>
            <a:rPr lang="el-GR" sz="2000" u="none" kern="1200" dirty="0"/>
            <a:t>(υπηρεσίες και υποδομές, συμπεριλαμβανομένων και των σχετικών μελετών, με σκοπό την αναβάθμιση και ανάδειξη φυσικών τοπίων όπως θέσεις θέας κλπ.)</a:t>
          </a:r>
          <a:endParaRPr lang="el-GR" sz="2000" kern="1200" dirty="0"/>
        </a:p>
        <a:p>
          <a:pPr marL="228600" lvl="1" indent="-228600" algn="l" defTabSz="36000">
            <a:lnSpc>
              <a:spcPct val="90000"/>
            </a:lnSpc>
            <a:spcBef>
              <a:spcPct val="0"/>
            </a:spcBef>
            <a:spcAft>
              <a:spcPts val="0"/>
            </a:spcAft>
            <a:buChar char="•"/>
          </a:pPr>
          <a:endParaRPr lang="el-GR" sz="2000" kern="1200" dirty="0">
            <a:solidFill>
              <a:schemeClr val="tx2">
                <a:lumMod val="60000"/>
                <a:lumOff val="40000"/>
              </a:schemeClr>
            </a:solidFill>
            <a:latin typeface="Calibri"/>
            <a:ea typeface="+mn-ea"/>
            <a:cs typeface="+mn-cs"/>
          </a:endParaRPr>
        </a:p>
        <a:p>
          <a:pPr marL="285750" lvl="1" indent="-285750" algn="l" defTabSz="1066800">
            <a:lnSpc>
              <a:spcPct val="90000"/>
            </a:lnSpc>
            <a:spcBef>
              <a:spcPct val="0"/>
            </a:spcBef>
            <a:spcAft>
              <a:spcPct val="15000"/>
            </a:spcAft>
            <a:buChar char="•"/>
          </a:pPr>
          <a:r>
            <a:rPr lang="el-GR" sz="2800" kern="1200" dirty="0">
              <a:solidFill>
                <a:prstClr val="black">
                  <a:hueOff val="0"/>
                  <a:satOff val="0"/>
                  <a:lumOff val="0"/>
                  <a:alphaOff val="0"/>
                </a:prstClr>
              </a:solidFill>
              <a:latin typeface="Calibri"/>
              <a:ea typeface="+mn-ea"/>
              <a:cs typeface="+mn-cs"/>
            </a:rPr>
            <a:t>6.2 Έργα πράσινων υποδομών “</a:t>
          </a:r>
          <a:r>
            <a:rPr lang="el-GR" sz="2800" kern="1200" dirty="0" err="1">
              <a:solidFill>
                <a:prstClr val="black">
                  <a:hueOff val="0"/>
                  <a:satOff val="0"/>
                  <a:lumOff val="0"/>
                  <a:alphaOff val="0"/>
                </a:prstClr>
              </a:solidFill>
              <a:latin typeface="Calibri"/>
              <a:ea typeface="+mn-ea"/>
              <a:cs typeface="+mn-cs"/>
            </a:rPr>
            <a:t>green</a:t>
          </a:r>
          <a:r>
            <a:rPr lang="el-GR" sz="2800" kern="1200" dirty="0">
              <a:solidFill>
                <a:prstClr val="black">
                  <a:hueOff val="0"/>
                  <a:satOff val="0"/>
                  <a:lumOff val="0"/>
                  <a:alphaOff val="0"/>
                </a:prstClr>
              </a:solidFill>
              <a:latin typeface="Calibri"/>
              <a:ea typeface="+mn-ea"/>
              <a:cs typeface="+mn-cs"/>
            </a:rPr>
            <a:t> </a:t>
          </a:r>
          <a:r>
            <a:rPr lang="el-GR" sz="2800" kern="1200" dirty="0" err="1">
              <a:solidFill>
                <a:prstClr val="black">
                  <a:hueOff val="0"/>
                  <a:satOff val="0"/>
                  <a:lumOff val="0"/>
                  <a:alphaOff val="0"/>
                </a:prstClr>
              </a:solidFill>
              <a:latin typeface="Calibri"/>
              <a:ea typeface="+mn-ea"/>
              <a:cs typeface="+mn-cs"/>
            </a:rPr>
            <a:t>infrastructure</a:t>
          </a:r>
          <a:r>
            <a:rPr lang="el-GR" sz="2800" kern="1200" dirty="0">
              <a:solidFill>
                <a:prstClr val="black">
                  <a:hueOff val="0"/>
                  <a:satOff val="0"/>
                  <a:lumOff val="0"/>
                  <a:alphaOff val="0"/>
                </a:prstClr>
              </a:solidFill>
              <a:latin typeface="Calibri"/>
              <a:ea typeface="+mn-ea"/>
              <a:cs typeface="+mn-cs"/>
            </a:rPr>
            <a:t>” για την πρόληψη και αντιμετώπιση των κινδύνων από φυσικές καταστροφές</a:t>
          </a:r>
          <a:r>
            <a:rPr lang="el-GR" sz="2000" kern="1200" dirty="0">
              <a:solidFill>
                <a:prstClr val="black">
                  <a:hueOff val="0"/>
                  <a:satOff val="0"/>
                  <a:lumOff val="0"/>
                  <a:alphaOff val="0"/>
                </a:prstClr>
              </a:solidFill>
              <a:latin typeface="Calibri"/>
              <a:ea typeface="+mn-ea"/>
              <a:cs typeface="+mn-cs"/>
            </a:rPr>
            <a:t>(</a:t>
          </a:r>
          <a:r>
            <a:rPr lang="el-GR" sz="2000" kern="1200" dirty="0"/>
            <a:t>υποδομές, συμπεριλαμβανομένων και των σχετικών μελετών, με σκοπό την πρόληψη των κινδύνων από φυσικές καταστροφές όπως πλημύρες και </a:t>
          </a:r>
        </a:p>
        <a:p>
          <a:pPr marL="285750" lvl="1" indent="-285750" algn="l">
            <a:lnSpc>
              <a:spcPct val="90000"/>
            </a:lnSpc>
            <a:spcBef>
              <a:spcPct val="0"/>
            </a:spcBef>
            <a:buChar char="•"/>
          </a:pPr>
          <a:r>
            <a:rPr lang="el-GR" sz="2000" kern="1200" dirty="0"/>
            <a:t>πυρκαγιές</a:t>
          </a:r>
          <a:r>
            <a:rPr lang="el-GR" sz="2000" kern="1200" dirty="0">
              <a:solidFill>
                <a:prstClr val="black">
                  <a:hueOff val="0"/>
                  <a:satOff val="0"/>
                  <a:lumOff val="0"/>
                  <a:alphaOff val="0"/>
                </a:prstClr>
              </a:solidFill>
              <a:latin typeface="Calibri"/>
              <a:ea typeface="+mn-ea"/>
              <a:cs typeface="+mn-cs"/>
            </a:rPr>
            <a:t>)</a:t>
          </a:r>
          <a:endParaRPr lang="el-GR" sz="20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endParaRPr lang="el-GR" sz="2800" kern="1200" dirty="0">
            <a:solidFill>
              <a:prstClr val="black">
                <a:hueOff val="0"/>
                <a:satOff val="0"/>
                <a:lumOff val="0"/>
                <a:alphaOff val="0"/>
              </a:prstClr>
            </a:solidFill>
            <a:latin typeface="Calibri"/>
            <a:ea typeface="+mn-ea"/>
            <a:cs typeface="+mn-cs"/>
          </a:endParaRPr>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r>
            <a:rPr lang="el-GR" sz="2300" kern="1200" dirty="0"/>
            <a:t>.</a:t>
          </a:r>
        </a:p>
      </dsp:txBody>
      <dsp:txXfrm rot="-5400000">
        <a:off x="976238" y="266826"/>
        <a:ext cx="6984037" cy="4594693"/>
      </dsp:txXfrm>
    </dsp:sp>
    <dsp:sp modelId="{DD96D38E-FD58-4094-9503-AFBF1AD2E4D4}">
      <dsp:nvSpPr>
        <dsp:cNvPr id="0" name=""/>
        <dsp:cNvSpPr/>
      </dsp:nvSpPr>
      <dsp:spPr>
        <a:xfrm>
          <a:off x="74" y="2504"/>
          <a:ext cx="976163"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t>Κατηγορία 6:  Προστασία και ανάδειξη φυσικού περιβάλλοντος</a:t>
          </a:r>
        </a:p>
        <a:p>
          <a:pPr marL="0" lvl="0" indent="0" algn="ctr" defTabSz="889000">
            <a:lnSpc>
              <a:spcPct val="90000"/>
            </a:lnSpc>
            <a:spcBef>
              <a:spcPct val="0"/>
            </a:spcBef>
            <a:spcAft>
              <a:spcPct val="35000"/>
            </a:spcAft>
            <a:buNone/>
          </a:pPr>
          <a:r>
            <a:rPr lang="el-GR" sz="1800" kern="1200" dirty="0" err="1">
              <a:solidFill>
                <a:srgbClr val="00FF00"/>
              </a:solidFill>
            </a:rPr>
            <a:t>Υπο</a:t>
          </a:r>
          <a:r>
            <a:rPr lang="el-GR" sz="1800" kern="1200" dirty="0">
              <a:solidFill>
                <a:srgbClr val="00FF00"/>
              </a:solidFill>
            </a:rPr>
            <a:t>- παρεμβάσεις</a:t>
          </a:r>
          <a:endParaRPr lang="el-GR" sz="1800" kern="1200" dirty="0"/>
        </a:p>
      </dsp:txBody>
      <dsp:txXfrm>
        <a:off x="47726" y="50156"/>
        <a:ext cx="880859" cy="502803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046629" y="-1052127"/>
          <a:ext cx="5091817" cy="7232599"/>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solidFill>
              <a:schemeClr val="tx1"/>
            </a:solidFill>
            <a:latin typeface="Calibri"/>
            <a:ea typeface="+mn-ea"/>
            <a:cs typeface="+mn-cs"/>
          </a:endParaRPr>
        </a:p>
        <a:p>
          <a:pPr marL="228600" lvl="1" indent="-228600" algn="l" defTabSz="36000">
            <a:lnSpc>
              <a:spcPct val="90000"/>
            </a:lnSpc>
            <a:spcBef>
              <a:spcPct val="0"/>
            </a:spcBef>
            <a:spcAft>
              <a:spcPts val="0"/>
            </a:spcAft>
            <a:buChar char="•"/>
          </a:pPr>
          <a:r>
            <a:rPr lang="el-GR" sz="2400" u="none" kern="1200" dirty="0">
              <a:solidFill>
                <a:srgbClr val="FFFF00"/>
              </a:solidFill>
              <a:latin typeface="Calibri"/>
              <a:ea typeface="+mn-ea"/>
              <a:cs typeface="+mn-cs"/>
            </a:rPr>
            <a:t>Επιλέξιμες Πράξεις: </a:t>
          </a:r>
          <a:r>
            <a:rPr lang="el-GR" sz="2400" u="none" kern="1200" dirty="0">
              <a:solidFill>
                <a:schemeClr val="tx1"/>
              </a:solidFill>
              <a:latin typeface="Calibri"/>
              <a:ea typeface="+mn-ea"/>
              <a:cs typeface="+mn-cs"/>
            </a:rPr>
            <a:t>πράξεις συνεργασίας μεταξύ τοπικών επιχειρήσεων ομοειδών ή συμπληρωματικών προϊόντων με σκοπό τη διοργάνωση κοινών μεθόδων εργασίας, την κοινή χρήση εγκαταστάσεων και πόρων καθώς και την ανάπτυξη και/ή εμπορία κοινών προϊόντων</a:t>
          </a:r>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a:t>
          </a:r>
          <a:r>
            <a:rPr lang="el-GR" sz="2800" kern="1200" dirty="0">
              <a:solidFill>
                <a:schemeClr val="tx2">
                  <a:lumMod val="60000"/>
                  <a:lumOff val="40000"/>
                </a:schemeClr>
              </a:solidFill>
            </a:rPr>
            <a:t>0.000€</a:t>
          </a:r>
          <a:r>
            <a:rPr lang="el-GR" sz="2800" kern="1200" dirty="0"/>
            <a:t> </a:t>
          </a:r>
          <a:endParaRPr lang="el-GR" sz="2400" kern="1200" dirty="0"/>
        </a:p>
        <a:p>
          <a:pPr marL="285750" lvl="1" indent="-285750" algn="l" defTabSz="36000">
            <a:lnSpc>
              <a:spcPct val="90000"/>
            </a:lnSpc>
            <a:spcBef>
              <a:spcPct val="0"/>
            </a:spcBef>
            <a:spcAft>
              <a:spcPts val="0"/>
            </a:spcAft>
            <a:buChar char="•"/>
          </a:pPr>
          <a:r>
            <a:rPr lang="el-GR" sz="2800" kern="1200" dirty="0">
              <a:solidFill>
                <a:schemeClr val="tx2">
                  <a:lumMod val="60000"/>
                  <a:lumOff val="40000"/>
                </a:schemeClr>
              </a:solidFill>
            </a:rPr>
            <a:t>Ποσοστό επιχορήγησης: 90%</a:t>
          </a:r>
          <a:endParaRPr lang="el-GR" sz="2800" kern="1200" dirty="0">
            <a:solidFill>
              <a:schemeClr val="tx2">
                <a:lumMod val="60000"/>
                <a:lumOff val="40000"/>
              </a:schemeClr>
            </a:solidFill>
            <a:latin typeface="Calibri"/>
            <a:ea typeface="+mn-ea"/>
            <a:cs typeface="+mn-cs"/>
          </a:endParaRPr>
        </a:p>
        <a:p>
          <a:pPr marL="285750" lvl="1" indent="-285750" algn="l" defTabSz="36000">
            <a:lnSpc>
              <a:spcPct val="90000"/>
            </a:lnSpc>
            <a:spcBef>
              <a:spcPct val="0"/>
            </a:spcBef>
            <a:spcAft>
              <a:spcPts val="0"/>
            </a:spcAft>
            <a:buChar char="•"/>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τοπικές επιχειρήσεις αποκλειστικά.</a:t>
          </a:r>
          <a:endParaRPr lang="el-GR" sz="2800" kern="1200" dirty="0">
            <a:solidFill>
              <a:srgbClr val="FFFF00"/>
            </a:solidFill>
          </a:endParaRPr>
        </a:p>
        <a:p>
          <a:pPr marL="228600" lvl="1" indent="-228600" algn="l" defTabSz="1066800">
            <a:lnSpc>
              <a:spcPct val="90000"/>
            </a:lnSpc>
            <a:spcBef>
              <a:spcPct val="0"/>
            </a:spcBef>
            <a:spcAft>
              <a:spcPct val="15000"/>
            </a:spcAft>
            <a:buChar char="•"/>
          </a:pPr>
          <a:endParaRPr lang="el-GR" sz="2300" kern="1200" dirty="0"/>
        </a:p>
      </dsp:txBody>
      <dsp:txXfrm rot="-5400000">
        <a:off x="976238" y="266826"/>
        <a:ext cx="6984037" cy="4594693"/>
      </dsp:txXfrm>
    </dsp:sp>
    <dsp:sp modelId="{DD96D38E-FD58-4094-9503-AFBF1AD2E4D4}">
      <dsp:nvSpPr>
        <dsp:cNvPr id="0" name=""/>
        <dsp:cNvSpPr/>
      </dsp:nvSpPr>
      <dsp:spPr>
        <a:xfrm>
          <a:off x="0" y="44"/>
          <a:ext cx="976163"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t>Κατηγορία 7:  Δικτύωση και συνεργασία </a:t>
          </a:r>
        </a:p>
        <a:p>
          <a:pPr marL="0" lvl="0" indent="0" algn="ctr" defTabSz="889000">
            <a:lnSpc>
              <a:spcPct val="90000"/>
            </a:lnSpc>
            <a:spcBef>
              <a:spcPct val="0"/>
            </a:spcBef>
            <a:spcAft>
              <a:spcPct val="35000"/>
            </a:spcAft>
            <a:buNone/>
          </a:pPr>
          <a:r>
            <a:rPr lang="el-GR" sz="2000" kern="1200" dirty="0" err="1">
              <a:solidFill>
                <a:srgbClr val="00FF00"/>
              </a:solidFill>
            </a:rPr>
            <a:t>Υπο</a:t>
          </a:r>
          <a:r>
            <a:rPr lang="el-GR" sz="2000" kern="1200" dirty="0">
              <a:solidFill>
                <a:srgbClr val="00FF00"/>
              </a:solidFill>
            </a:rPr>
            <a:t>- παρεμβάσεις</a:t>
          </a:r>
          <a:endParaRPr lang="el-GR" sz="2000" kern="1200" dirty="0"/>
        </a:p>
      </dsp:txBody>
      <dsp:txXfrm>
        <a:off x="47652" y="47696"/>
        <a:ext cx="880859" cy="5028031"/>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1812272" y="-1268224"/>
          <a:ext cx="5128336" cy="7664793"/>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solidFill>
              <a:schemeClr val="tx1"/>
            </a:solidFill>
            <a:latin typeface="Calibri"/>
            <a:ea typeface="+mn-ea"/>
            <a:cs typeface="+mn-cs"/>
          </a:endParaRPr>
        </a:p>
        <a:p>
          <a:pPr marL="228600" lvl="1" indent="-228600" algn="l" defTabSz="36000">
            <a:lnSpc>
              <a:spcPct val="90000"/>
            </a:lnSpc>
            <a:spcBef>
              <a:spcPct val="0"/>
            </a:spcBef>
            <a:spcAft>
              <a:spcPts val="0"/>
            </a:spcAft>
            <a:buChar char="•"/>
          </a:pPr>
          <a:endParaRPr lang="el-GR" sz="2400" u="none" kern="1200" dirty="0">
            <a:solidFill>
              <a:schemeClr val="tx1"/>
            </a:solidFill>
            <a:latin typeface="Calibri"/>
            <a:ea typeface="+mn-ea"/>
            <a:cs typeface="+mn-cs"/>
          </a:endParaRPr>
        </a:p>
        <a:p>
          <a:pPr marL="228600" lvl="1" indent="-228600" algn="l" defTabSz="36000">
            <a:lnSpc>
              <a:spcPct val="90000"/>
            </a:lnSpc>
            <a:spcBef>
              <a:spcPct val="0"/>
            </a:spcBef>
            <a:spcAft>
              <a:spcPts val="0"/>
            </a:spcAft>
            <a:buChar char="•"/>
          </a:pPr>
          <a:endParaRPr lang="el-GR" sz="2400" u="none" kern="1200" dirty="0">
            <a:solidFill>
              <a:schemeClr val="tx1"/>
            </a:solidFill>
            <a:latin typeface="Calibri"/>
            <a:ea typeface="+mn-ea"/>
            <a:cs typeface="+mn-cs"/>
          </a:endParaRPr>
        </a:p>
        <a:p>
          <a:pPr marL="228600" lvl="1" indent="-228600" algn="l" defTabSz="36000">
            <a:lnSpc>
              <a:spcPct val="90000"/>
            </a:lnSpc>
            <a:spcBef>
              <a:spcPct val="0"/>
            </a:spcBef>
            <a:spcAft>
              <a:spcPts val="0"/>
            </a:spcAft>
            <a:buChar char="•"/>
          </a:pPr>
          <a:r>
            <a:rPr lang="el-GR" sz="2400" u="none" kern="1200" dirty="0">
              <a:solidFill>
                <a:srgbClr val="FFFF00"/>
              </a:solidFill>
              <a:latin typeface="Calibri"/>
              <a:ea typeface="+mn-ea"/>
              <a:cs typeface="+mn-cs"/>
            </a:rPr>
            <a:t>Επιλέξιμες Πράξεις: </a:t>
          </a:r>
          <a:r>
            <a:rPr lang="el-GR" sz="2400" u="none" kern="1200" dirty="0">
              <a:solidFill>
                <a:schemeClr val="tx1"/>
              </a:solidFill>
              <a:latin typeface="Calibri"/>
              <a:ea typeface="+mn-ea"/>
              <a:cs typeface="+mn-cs"/>
            </a:rPr>
            <a:t> </a:t>
          </a:r>
          <a:r>
            <a:rPr lang="el-GR" sz="2000" u="none" kern="1200" dirty="0">
              <a:solidFill>
                <a:schemeClr val="tx1"/>
              </a:solidFill>
              <a:latin typeface="Calibri"/>
              <a:ea typeface="+mn-ea"/>
              <a:cs typeface="+mn-cs"/>
            </a:rPr>
            <a:t>οι πράξεις συνεργασίας μεταξύ δημόσιων και ιδιωτικών τοπικών φορέων με σκοπό την διαμόρφωση και πραγματοποίηση δράσεων που αφορούν στην κοινωνική ή / και πολιτιστική ή / και περιβαλλοντική προστασία και αναβάθμιση της περιοχής καθώς και δράσεων με σκοπό την προώθηση της υγιεινής διατροφής και της μείωσης σπατάλης τροφίμων</a:t>
          </a:r>
          <a:endParaRPr lang="el-GR" sz="2400" u="none" kern="1200" dirty="0">
            <a:solidFill>
              <a:schemeClr val="tx1"/>
            </a:solidFill>
            <a:latin typeface="Calibri"/>
            <a:ea typeface="+mn-ea"/>
            <a:cs typeface="+mn-cs"/>
          </a:endParaRPr>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a:t>
          </a:r>
          <a:r>
            <a:rPr lang="el-GR" sz="2800" kern="1200" dirty="0">
              <a:solidFill>
                <a:schemeClr val="tx2">
                  <a:lumMod val="60000"/>
                  <a:lumOff val="40000"/>
                </a:schemeClr>
              </a:solidFill>
            </a:rPr>
            <a:t>0.000€</a:t>
          </a:r>
          <a:r>
            <a:rPr lang="el-GR" sz="2800" kern="1200" dirty="0"/>
            <a:t> </a:t>
          </a:r>
          <a:endParaRPr lang="el-GR" sz="2400" kern="1200" dirty="0"/>
        </a:p>
        <a:p>
          <a:pPr marL="285750" lvl="1" indent="-285750" algn="l" defTabSz="36000">
            <a:lnSpc>
              <a:spcPct val="90000"/>
            </a:lnSpc>
            <a:spcBef>
              <a:spcPct val="0"/>
            </a:spcBef>
            <a:spcAft>
              <a:spcPts val="0"/>
            </a:spcAft>
            <a:buChar char="•"/>
          </a:pPr>
          <a:r>
            <a:rPr lang="el-GR" sz="2800" kern="1200" dirty="0">
              <a:solidFill>
                <a:schemeClr val="tx2">
                  <a:lumMod val="60000"/>
                  <a:lumOff val="40000"/>
                </a:schemeClr>
              </a:solidFill>
            </a:rPr>
            <a:t>Ποσοστό επιχορήγησης: 100%</a:t>
          </a:r>
          <a:endParaRPr lang="el-GR" sz="2800" kern="1200" dirty="0">
            <a:solidFill>
              <a:schemeClr val="tx2">
                <a:lumMod val="60000"/>
                <a:lumOff val="40000"/>
              </a:schemeClr>
            </a:solidFill>
            <a:latin typeface="Calibri"/>
            <a:ea typeface="+mn-ea"/>
            <a:cs typeface="+mn-cs"/>
          </a:endParaRPr>
        </a:p>
        <a:p>
          <a:pPr marL="228600" lvl="1" indent="-228600" algn="l" defTabSz="1066800">
            <a:lnSpc>
              <a:spcPct val="90000"/>
            </a:lnSpc>
            <a:spcBef>
              <a:spcPct val="0"/>
            </a:spcBef>
            <a:spcAft>
              <a:spcPct val="15000"/>
            </a:spcAft>
            <a:buChar char="•"/>
          </a:pPr>
          <a:endParaRPr lang="el-GR" sz="2300" kern="1200" dirty="0"/>
        </a:p>
      </dsp:txBody>
      <dsp:txXfrm rot="-5400000">
        <a:off x="544044" y="250349"/>
        <a:ext cx="7414448" cy="4627646"/>
      </dsp:txXfrm>
    </dsp:sp>
    <dsp:sp modelId="{DD96D38E-FD58-4094-9503-AFBF1AD2E4D4}">
      <dsp:nvSpPr>
        <dsp:cNvPr id="0" name=""/>
        <dsp:cNvSpPr/>
      </dsp:nvSpPr>
      <dsp:spPr>
        <a:xfrm>
          <a:off x="0" y="44"/>
          <a:ext cx="543968"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t>Κατηγορία 7:  Δικτύωση και συνεργασία </a:t>
          </a:r>
        </a:p>
        <a:p>
          <a:pPr marL="0" lvl="0" indent="0" algn="ctr" defTabSz="889000">
            <a:lnSpc>
              <a:spcPct val="90000"/>
            </a:lnSpc>
            <a:spcBef>
              <a:spcPct val="0"/>
            </a:spcBef>
            <a:spcAft>
              <a:spcPct val="35000"/>
            </a:spcAft>
            <a:buNone/>
          </a:pPr>
          <a:r>
            <a:rPr lang="el-GR" sz="2000" kern="1200" dirty="0" err="1">
              <a:solidFill>
                <a:srgbClr val="00FF00"/>
              </a:solidFill>
            </a:rPr>
            <a:t>Υπο</a:t>
          </a:r>
          <a:r>
            <a:rPr lang="el-GR" sz="2000" kern="1200" dirty="0">
              <a:solidFill>
                <a:srgbClr val="00FF00"/>
              </a:solidFill>
            </a:rPr>
            <a:t>- παρεμβάσεις</a:t>
          </a:r>
          <a:endParaRPr lang="el-GR" sz="2000" kern="1200" dirty="0"/>
        </a:p>
      </dsp:txBody>
      <dsp:txXfrm>
        <a:off x="26554" y="26598"/>
        <a:ext cx="490860" cy="50702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5DF33-845E-4780-A636-B1D5019D47F9}">
      <dsp:nvSpPr>
        <dsp:cNvPr id="0" name=""/>
        <dsp:cNvSpPr/>
      </dsp:nvSpPr>
      <dsp:spPr>
        <a:xfrm>
          <a:off x="3904" y="2285"/>
          <a:ext cx="7995422" cy="4675949"/>
        </a:xfrm>
        <a:prstGeom prst="roundRect">
          <a:avLst/>
        </a:prstGeom>
        <a:solidFill>
          <a:schemeClr val="accent4">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endParaRPr lang="el-GR" sz="2800" u="none" kern="1200" dirty="0">
            <a:solidFill>
              <a:schemeClr val="tx1"/>
            </a:solidFill>
          </a:endParaRPr>
        </a:p>
        <a:p>
          <a:pPr marL="0" lvl="0" indent="0" algn="ctr" defTabSz="1244600" rtl="0">
            <a:lnSpc>
              <a:spcPct val="90000"/>
            </a:lnSpc>
            <a:spcBef>
              <a:spcPct val="0"/>
            </a:spcBef>
            <a:spcAft>
              <a:spcPct val="35000"/>
            </a:spcAft>
            <a:buNone/>
          </a:pPr>
          <a:r>
            <a:rPr lang="el-GR" sz="2800" u="none" kern="1200" dirty="0">
              <a:solidFill>
                <a:schemeClr val="tx1"/>
              </a:solidFill>
            </a:rPr>
            <a:t>Η πολιτική της τοπικής ανάπτυξης </a:t>
          </a:r>
          <a:r>
            <a:rPr lang="en-US" sz="2800" u="none" kern="1200" dirty="0">
              <a:solidFill>
                <a:schemeClr val="tx1"/>
              </a:solidFill>
            </a:rPr>
            <a:t>LEADER </a:t>
          </a:r>
          <a:r>
            <a:rPr lang="el-GR" sz="2800" u="none" kern="1200" dirty="0">
              <a:solidFill>
                <a:schemeClr val="tx1"/>
              </a:solidFill>
            </a:rPr>
            <a:t>συμβάλει στην επίτευξη του ειδικού στόχου 8 του Στρατηγικού Σχεδίου   της Κοινής Αγροτικής Πολιτικής </a:t>
          </a:r>
        </a:p>
        <a:p>
          <a:pPr marL="0" lvl="0" indent="0" algn="ctr" defTabSz="1244600" rtl="0">
            <a:lnSpc>
              <a:spcPct val="90000"/>
            </a:lnSpc>
            <a:spcBef>
              <a:spcPct val="0"/>
            </a:spcBef>
            <a:spcAft>
              <a:spcPct val="35000"/>
            </a:spcAft>
            <a:buNone/>
          </a:pPr>
          <a:endParaRPr lang="el-GR" sz="2800" u="none" kern="1200" dirty="0">
            <a:solidFill>
              <a:schemeClr val="tx1"/>
            </a:solidFill>
          </a:endParaRPr>
        </a:p>
        <a:p>
          <a:pPr marL="0" lvl="0" indent="0" algn="ctr" defTabSz="1244600" rtl="0">
            <a:lnSpc>
              <a:spcPct val="90000"/>
            </a:lnSpc>
            <a:spcBef>
              <a:spcPct val="0"/>
            </a:spcBef>
            <a:spcAft>
              <a:spcPct val="35000"/>
            </a:spcAft>
            <a:buNone/>
          </a:pPr>
          <a:endParaRPr lang="el-GR" sz="2800" u="none" kern="1200" dirty="0">
            <a:solidFill>
              <a:schemeClr val="tx1"/>
            </a:solidFill>
          </a:endParaRPr>
        </a:p>
        <a:p>
          <a:pPr marL="0" lvl="0" indent="0" algn="ctr" defTabSz="1244600" rtl="0">
            <a:lnSpc>
              <a:spcPct val="90000"/>
            </a:lnSpc>
            <a:spcBef>
              <a:spcPct val="0"/>
            </a:spcBef>
            <a:spcAft>
              <a:spcPct val="35000"/>
            </a:spcAft>
            <a:buNone/>
          </a:pPr>
          <a:r>
            <a:rPr lang="el-GR" sz="2800" u="none" kern="1200" dirty="0">
              <a:solidFill>
                <a:srgbClr val="0000CC"/>
              </a:solidFill>
            </a:rPr>
            <a:t>Προώθηση της απασχόλησης, της κοινωνικής ένταξης και της τοπικής ανάπτυξης στις αγροτικές περιοχές συμπεριλαμβανομένης της </a:t>
          </a:r>
          <a:r>
            <a:rPr lang="el-GR" sz="2800" u="none" kern="1200" dirty="0" err="1">
              <a:solidFill>
                <a:srgbClr val="0000CC"/>
              </a:solidFill>
            </a:rPr>
            <a:t>βιοοικονομίας</a:t>
          </a:r>
          <a:r>
            <a:rPr lang="el-GR" sz="2800" u="none" kern="1200" dirty="0">
              <a:solidFill>
                <a:srgbClr val="0000CC"/>
              </a:solidFill>
            </a:rPr>
            <a:t> και της βιώσιμης δασοκομίας</a:t>
          </a:r>
          <a:r>
            <a:rPr lang="el-GR" sz="2800" u="none" kern="1200" dirty="0">
              <a:solidFill>
                <a:schemeClr val="tx1"/>
              </a:solidFill>
            </a:rPr>
            <a:t>.</a:t>
          </a:r>
        </a:p>
        <a:p>
          <a:pPr marL="0" lvl="0" indent="0" algn="ctr" defTabSz="1244600" rtl="0">
            <a:lnSpc>
              <a:spcPct val="90000"/>
            </a:lnSpc>
            <a:spcBef>
              <a:spcPct val="0"/>
            </a:spcBef>
            <a:spcAft>
              <a:spcPct val="35000"/>
            </a:spcAft>
            <a:buNone/>
          </a:pPr>
          <a:endParaRPr lang="el-GR" sz="2800" u="none" kern="1200" dirty="0">
            <a:solidFill>
              <a:schemeClr val="tx1"/>
            </a:solidFill>
          </a:endParaRPr>
        </a:p>
      </dsp:txBody>
      <dsp:txXfrm>
        <a:off x="232165" y="230546"/>
        <a:ext cx="7538900" cy="421942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1969843" y="-1110732"/>
          <a:ext cx="5128336" cy="7349801"/>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28600" lvl="1" indent="-228600" algn="l" defTabSz="36000">
            <a:lnSpc>
              <a:spcPct val="90000"/>
            </a:lnSpc>
            <a:spcBef>
              <a:spcPct val="0"/>
            </a:spcBef>
            <a:spcAft>
              <a:spcPts val="0"/>
            </a:spcAft>
            <a:buChar char="•"/>
          </a:pPr>
          <a:endParaRPr lang="el-GR" sz="2400" u="none" kern="1200" dirty="0">
            <a:solidFill>
              <a:schemeClr val="accent2">
                <a:lumMod val="50000"/>
              </a:schemeClr>
            </a:solidFill>
          </a:endParaRPr>
        </a:p>
        <a:p>
          <a:pPr marL="228600" lvl="1" indent="-228600" algn="l" defTabSz="36000">
            <a:lnSpc>
              <a:spcPct val="90000"/>
            </a:lnSpc>
            <a:spcBef>
              <a:spcPct val="0"/>
            </a:spcBef>
            <a:spcAft>
              <a:spcPts val="0"/>
            </a:spcAft>
            <a:buChar char="•"/>
          </a:pPr>
          <a:r>
            <a:rPr lang="el-GR" sz="2400" u="none" kern="1200" dirty="0">
              <a:solidFill>
                <a:srgbClr val="FFFF00"/>
              </a:solidFill>
              <a:latin typeface="Calibri"/>
              <a:ea typeface="+mn-ea"/>
              <a:cs typeface="+mn-cs"/>
            </a:rPr>
            <a:t>Επιλέξιμες Πράξεις: </a:t>
          </a:r>
          <a:r>
            <a:rPr lang="el-GR" sz="2400" u="none" kern="1200" dirty="0">
              <a:solidFill>
                <a:schemeClr val="tx1"/>
              </a:solidFill>
              <a:latin typeface="Calibri"/>
              <a:ea typeface="+mn-ea"/>
              <a:cs typeface="+mn-cs"/>
            </a:rPr>
            <a:t> </a:t>
          </a:r>
          <a:r>
            <a:rPr lang="el-GR" sz="2000" u="none" kern="1200" dirty="0">
              <a:solidFill>
                <a:schemeClr val="tx1"/>
              </a:solidFill>
              <a:latin typeface="Calibri"/>
              <a:ea typeface="+mn-ea"/>
              <a:cs typeface="+mn-cs"/>
            </a:rPr>
            <a:t>πράξεις που αφορούν στην ίδρυση ενός συνεργατικού σχήματος με τη συμμετοχή τοπικών ιδιωτικών φορέων, με τη δυνατότητα συμμετοχής και τοπικών δημόσιων φορέων, για την προετοιμασία και σχεδίαση ενός σχεδίου δράσης εστιασμένου στην αντιμετώπιση ενός ή περισσοτέρων προβλημάτων της περιοχής</a:t>
          </a: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u="none" kern="1200" dirty="0"/>
        </a:p>
        <a:p>
          <a:pPr marL="228600" lvl="1" indent="-228600" algn="l" defTabSz="36000">
            <a:lnSpc>
              <a:spcPct val="90000"/>
            </a:lnSpc>
            <a:spcBef>
              <a:spcPct val="0"/>
            </a:spcBef>
            <a:spcAft>
              <a:spcPts val="0"/>
            </a:spcAft>
            <a:buChar char="•"/>
          </a:pPr>
          <a:endParaRPr lang="el-GR" sz="2400" kern="1200" dirty="0"/>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4</a:t>
          </a:r>
          <a:r>
            <a:rPr lang="el-GR" sz="2800" kern="1200" dirty="0">
              <a:solidFill>
                <a:schemeClr val="tx2">
                  <a:lumMod val="60000"/>
                  <a:lumOff val="40000"/>
                </a:schemeClr>
              </a:solidFill>
            </a:rPr>
            <a:t>0.000€</a:t>
          </a:r>
          <a:r>
            <a:rPr lang="el-GR" sz="2800" kern="1200" dirty="0"/>
            <a:t> </a:t>
          </a:r>
          <a:endParaRPr lang="el-GR" sz="2400" kern="1200" dirty="0"/>
        </a:p>
        <a:p>
          <a:pPr marL="285750" lvl="1" indent="-285750" algn="l" defTabSz="36000">
            <a:lnSpc>
              <a:spcPct val="90000"/>
            </a:lnSpc>
            <a:spcBef>
              <a:spcPct val="0"/>
            </a:spcBef>
            <a:spcAft>
              <a:spcPts val="0"/>
            </a:spcAft>
            <a:buChar char="•"/>
          </a:pPr>
          <a:r>
            <a:rPr lang="el-GR" sz="2800" kern="1200" dirty="0">
              <a:solidFill>
                <a:schemeClr val="tx2">
                  <a:lumMod val="60000"/>
                  <a:lumOff val="40000"/>
                </a:schemeClr>
              </a:solidFill>
            </a:rPr>
            <a:t>Ποσοστό επιχορήγησης: 100%</a:t>
          </a:r>
          <a:endParaRPr lang="el-GR" sz="2400" kern="1200" dirty="0"/>
        </a:p>
        <a:p>
          <a:pPr marL="285750" lvl="1" indent="-285750" algn="l" defTabSz="36000">
            <a:lnSpc>
              <a:spcPct val="90000"/>
            </a:lnSpc>
            <a:spcBef>
              <a:spcPct val="0"/>
            </a:spcBef>
            <a:spcAft>
              <a:spcPts val="0"/>
            </a:spcAft>
            <a:buChar char="•"/>
          </a:pPr>
          <a:endParaRPr lang="el-GR" sz="2800" kern="1200" dirty="0">
            <a:solidFill>
              <a:schemeClr val="tx2">
                <a:lumMod val="60000"/>
                <a:lumOff val="40000"/>
              </a:schemeClr>
            </a:solidFill>
            <a:latin typeface="Calibri"/>
            <a:ea typeface="+mn-ea"/>
            <a:cs typeface="+mn-cs"/>
          </a:endParaRPr>
        </a:p>
        <a:p>
          <a:pPr marL="228600" lvl="1" indent="-228600" algn="l" defTabSz="1066800">
            <a:lnSpc>
              <a:spcPct val="90000"/>
            </a:lnSpc>
            <a:spcBef>
              <a:spcPct val="0"/>
            </a:spcBef>
            <a:spcAft>
              <a:spcPct val="15000"/>
            </a:spcAft>
            <a:buChar char="•"/>
          </a:pPr>
          <a:endParaRPr lang="el-GR" sz="2300" kern="1200" dirty="0"/>
        </a:p>
      </dsp:txBody>
      <dsp:txXfrm rot="-5400000">
        <a:off x="859111" y="250345"/>
        <a:ext cx="7099456" cy="4627646"/>
      </dsp:txXfrm>
    </dsp:sp>
    <dsp:sp modelId="{DD96D38E-FD58-4094-9503-AFBF1AD2E4D4}">
      <dsp:nvSpPr>
        <dsp:cNvPr id="0" name=""/>
        <dsp:cNvSpPr/>
      </dsp:nvSpPr>
      <dsp:spPr>
        <a:xfrm>
          <a:off x="0" y="44"/>
          <a:ext cx="854819"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t>Κατηγορία 7:  Δικτύωση και συνεργασία </a:t>
          </a:r>
        </a:p>
        <a:p>
          <a:pPr marL="0" lvl="0" indent="0" algn="ctr" defTabSz="889000">
            <a:lnSpc>
              <a:spcPct val="90000"/>
            </a:lnSpc>
            <a:spcBef>
              <a:spcPct val="0"/>
            </a:spcBef>
            <a:spcAft>
              <a:spcPct val="35000"/>
            </a:spcAft>
            <a:buNone/>
          </a:pPr>
          <a:r>
            <a:rPr lang="el-GR" sz="2000" kern="1200" dirty="0" err="1">
              <a:solidFill>
                <a:srgbClr val="00FF00"/>
              </a:solidFill>
            </a:rPr>
            <a:t>Υπο</a:t>
          </a:r>
          <a:r>
            <a:rPr lang="el-GR" sz="2000" kern="1200" dirty="0">
              <a:solidFill>
                <a:srgbClr val="00FF00"/>
              </a:solidFill>
            </a:rPr>
            <a:t>- παρεμβάσεις</a:t>
          </a:r>
          <a:endParaRPr lang="el-GR" sz="2000" kern="1200" dirty="0"/>
        </a:p>
      </dsp:txBody>
      <dsp:txXfrm>
        <a:off x="41729" y="41773"/>
        <a:ext cx="771361" cy="50398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C0DA26-4536-434C-9069-AF167776F9A8}">
      <dsp:nvSpPr>
        <dsp:cNvPr id="0" name=""/>
        <dsp:cNvSpPr/>
      </dsp:nvSpPr>
      <dsp:spPr>
        <a:xfrm>
          <a:off x="988150" y="154444"/>
          <a:ext cx="5589326" cy="10480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Το νέο πρόγραμμα </a:t>
          </a:r>
          <a:r>
            <a:rPr lang="en-US" sz="1800" kern="1200" dirty="0"/>
            <a:t>LEADER</a:t>
          </a:r>
          <a:r>
            <a:rPr lang="el-GR" sz="1800" kern="1200" dirty="0"/>
            <a:t>:</a:t>
          </a:r>
        </a:p>
      </dsp:txBody>
      <dsp:txXfrm>
        <a:off x="1018845" y="185139"/>
        <a:ext cx="5527936" cy="986616"/>
      </dsp:txXfrm>
    </dsp:sp>
    <dsp:sp modelId="{83C84E5E-89AC-4ABE-9639-8CA4CEF30409}">
      <dsp:nvSpPr>
        <dsp:cNvPr id="0" name=""/>
        <dsp:cNvSpPr/>
      </dsp:nvSpPr>
      <dsp:spPr>
        <a:xfrm rot="13794887" flipH="1">
          <a:off x="2807182" y="1016412"/>
          <a:ext cx="300623" cy="128529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l-GR" sz="1800" kern="1200"/>
        </a:p>
      </dsp:txBody>
      <dsp:txXfrm rot="10800000">
        <a:off x="2897369" y="1273471"/>
        <a:ext cx="120249" cy="771177"/>
      </dsp:txXfrm>
    </dsp:sp>
    <dsp:sp modelId="{B6EA8330-751F-424F-8F6C-AD11FFFBD2A0}">
      <dsp:nvSpPr>
        <dsp:cNvPr id="0" name=""/>
        <dsp:cNvSpPr/>
      </dsp:nvSpPr>
      <dsp:spPr>
        <a:xfrm>
          <a:off x="72012" y="2115668"/>
          <a:ext cx="3792319" cy="14377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Διατηρεί τα βασικά του χαρακτηριστικά και την φιλοσοφία της </a:t>
          </a:r>
          <a:r>
            <a:rPr lang="el-GR" sz="1800" kern="1200" dirty="0" err="1"/>
            <a:t>τοπικότητας</a:t>
          </a:r>
          <a:r>
            <a:rPr lang="en-US" sz="1800" kern="1200" dirty="0"/>
            <a:t>, </a:t>
          </a:r>
          <a:r>
            <a:rPr lang="el-GR" sz="1800" kern="1200" dirty="0"/>
            <a:t>της ολοκληρωμένης στρατηγικής και της  «</a:t>
          </a:r>
          <a:r>
            <a:rPr lang="en-US" sz="1800" kern="1200" dirty="0" err="1"/>
            <a:t>botton</a:t>
          </a:r>
          <a:r>
            <a:rPr lang="en-US" sz="1800" kern="1200" dirty="0"/>
            <a:t> up</a:t>
          </a:r>
          <a:r>
            <a:rPr lang="el-GR" sz="1800" kern="1200" dirty="0"/>
            <a:t>»</a:t>
          </a:r>
          <a:r>
            <a:rPr lang="en-US" sz="1800" kern="1200" dirty="0"/>
            <a:t> </a:t>
          </a:r>
          <a:r>
            <a:rPr lang="el-GR" sz="1800" kern="1200" dirty="0"/>
            <a:t>προσέγγισης </a:t>
          </a:r>
        </a:p>
      </dsp:txBody>
      <dsp:txXfrm>
        <a:off x="114122" y="2157778"/>
        <a:ext cx="3708099" cy="1353508"/>
      </dsp:txXfrm>
    </dsp:sp>
    <dsp:sp modelId="{48957A17-3C85-499E-AD6F-E09C5F83A666}">
      <dsp:nvSpPr>
        <dsp:cNvPr id="0" name=""/>
        <dsp:cNvSpPr/>
      </dsp:nvSpPr>
      <dsp:spPr>
        <a:xfrm rot="507446">
          <a:off x="3590734" y="3526229"/>
          <a:ext cx="648360" cy="43739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l-GR" sz="1800" kern="1200" dirty="0"/>
        </a:p>
      </dsp:txBody>
      <dsp:txXfrm>
        <a:off x="3721953" y="3613709"/>
        <a:ext cx="385922" cy="262438"/>
      </dsp:txXfrm>
    </dsp:sp>
    <dsp:sp modelId="{84296EB3-BD0E-465F-A33F-31393C655EE8}">
      <dsp:nvSpPr>
        <dsp:cNvPr id="0" name=""/>
        <dsp:cNvSpPr/>
      </dsp:nvSpPr>
      <dsp:spPr>
        <a:xfrm>
          <a:off x="4197611" y="2088225"/>
          <a:ext cx="4031988" cy="27551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Δίνει έμφαση </a:t>
          </a:r>
          <a:r>
            <a:rPr lang="el-GR" sz="1800" kern="1200" dirty="0">
              <a:solidFill>
                <a:srgbClr val="FFFF00"/>
              </a:solidFill>
            </a:rPr>
            <a:t>όμως  </a:t>
          </a:r>
          <a:r>
            <a:rPr lang="el-GR" sz="1800" kern="1200" dirty="0">
              <a:solidFill>
                <a:schemeClr val="bg1"/>
              </a:solidFill>
            </a:rPr>
            <a:t>στην ανάπτυξη </a:t>
          </a:r>
          <a:r>
            <a:rPr lang="el-GR" sz="1800" kern="1200" dirty="0">
              <a:solidFill>
                <a:prstClr val="white"/>
              </a:solidFill>
              <a:latin typeface="Calibri"/>
              <a:ea typeface="+mn-ea"/>
              <a:cs typeface="+mn-cs"/>
            </a:rPr>
            <a:t>συνεργατικών</a:t>
          </a:r>
          <a:r>
            <a:rPr lang="el-GR" sz="1800" kern="1200" dirty="0">
              <a:solidFill>
                <a:schemeClr val="bg1"/>
              </a:solidFill>
            </a:rPr>
            <a:t> δράσεων και πρωτοβουλιών με κοινωνική </a:t>
          </a:r>
        </a:p>
        <a:p>
          <a:pPr marL="0" lvl="0" indent="0" algn="ctr" defTabSz="800100">
            <a:lnSpc>
              <a:spcPct val="90000"/>
            </a:lnSpc>
            <a:spcBef>
              <a:spcPct val="0"/>
            </a:spcBef>
            <a:spcAft>
              <a:spcPct val="35000"/>
            </a:spcAft>
            <a:buNone/>
          </a:pPr>
          <a:r>
            <a:rPr lang="el-GR" sz="1800" kern="1200" dirty="0">
              <a:solidFill>
                <a:schemeClr val="bg1"/>
              </a:solidFill>
            </a:rPr>
            <a:t>και περιβαλλοντική διάσταση. </a:t>
          </a:r>
        </a:p>
      </dsp:txBody>
      <dsp:txXfrm>
        <a:off x="4278306" y="2168920"/>
        <a:ext cx="3870598" cy="2593745"/>
      </dsp:txXfrm>
    </dsp:sp>
    <dsp:sp modelId="{D34BF5F6-C679-433F-B643-DAFD21C2ED71}">
      <dsp:nvSpPr>
        <dsp:cNvPr id="0" name=""/>
        <dsp:cNvSpPr/>
      </dsp:nvSpPr>
      <dsp:spPr>
        <a:xfrm rot="13734535">
          <a:off x="4316083" y="1426639"/>
          <a:ext cx="619873" cy="43739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l-GR" sz="1800" kern="1200" dirty="0"/>
        </a:p>
      </dsp:txBody>
      <dsp:txXfrm rot="10800000">
        <a:off x="4447302" y="1514119"/>
        <a:ext cx="357435" cy="2624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262726" y="-835978"/>
          <a:ext cx="5091817" cy="6800301"/>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chemeClr val="tx2">
                  <a:lumMod val="60000"/>
                  <a:lumOff val="40000"/>
                </a:schemeClr>
              </a:solidFill>
            </a:rPr>
            <a:t>300.000€</a:t>
          </a:r>
          <a:r>
            <a:rPr lang="el-GR" sz="2800" kern="1200" dirty="0"/>
            <a:t> </a:t>
          </a:r>
        </a:p>
        <a:p>
          <a:pPr marL="285750" lvl="1" indent="-285750" algn="l" defTabSz="36000">
            <a:lnSpc>
              <a:spcPct val="90000"/>
            </a:lnSpc>
            <a:spcBef>
              <a:spcPct val="0"/>
            </a:spcBef>
            <a:spcAft>
              <a:spcPts val="0"/>
            </a:spcAft>
            <a:buChar char="•"/>
          </a:pPr>
          <a:r>
            <a:rPr lang="el-GR" sz="2800" kern="1200" dirty="0" err="1">
              <a:solidFill>
                <a:srgbClr val="FFFF00"/>
              </a:solidFill>
            </a:rPr>
            <a:t>Εξαίρεση:</a:t>
          </a:r>
          <a:r>
            <a:rPr lang="el-GR" sz="2800" kern="1200" dirty="0" err="1"/>
            <a:t>υπο-παρέμβαση</a:t>
          </a:r>
          <a:r>
            <a:rPr lang="el-GR" sz="2800" kern="1200" dirty="0"/>
            <a:t> 1.1 «Ενίσχυση μεταποιητικών μονάδων για την παραγωγή γεωργικών προϊόντων» όπου ο μέγιστος προϋπολογισμός μπορεί να ανέλθει μέχρι τις 400.000€</a:t>
          </a:r>
          <a:endParaRPr lang="el-GR" sz="2800" kern="1200" dirty="0">
            <a:solidFill>
              <a:srgbClr val="FFFF00"/>
            </a:solidFill>
          </a:endParaRPr>
        </a:p>
        <a:p>
          <a:pPr marL="285750" lvl="1" indent="-285750" algn="l" defTabSz="36000">
            <a:lnSpc>
              <a:spcPct val="90000"/>
            </a:lnSpc>
            <a:spcBef>
              <a:spcPct val="0"/>
            </a:spcBef>
            <a:spcAft>
              <a:spcPts val="0"/>
            </a:spcAft>
            <a:buChar char="•"/>
          </a:pPr>
          <a:r>
            <a:rPr lang="el-GR" sz="2800" kern="1200" dirty="0"/>
            <a:t>Άυλες πράξεις  μέχρι </a:t>
          </a:r>
          <a:r>
            <a:rPr lang="el-GR" sz="2800" kern="1200" dirty="0">
              <a:solidFill>
                <a:schemeClr val="tx2">
                  <a:lumMod val="60000"/>
                  <a:lumOff val="40000"/>
                </a:schemeClr>
              </a:solidFill>
            </a:rPr>
            <a:t>40.000,00€</a:t>
          </a:r>
        </a:p>
        <a:p>
          <a:pPr marL="285750" lvl="1" indent="-285750" algn="l" defTabSz="36000">
            <a:lnSpc>
              <a:spcPct val="90000"/>
            </a:lnSpc>
            <a:spcBef>
              <a:spcPct val="0"/>
            </a:spcBef>
            <a:spcAft>
              <a:spcPts val="0"/>
            </a:spcAft>
            <a:buChar char="•"/>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μπορούν να είναι υφιστάμενοι ή υπό σύσταση φορείς (φυσικά ή νομικά πρόσωπα) που βάσει καταστατικού ή άλλου νόμιμου εγγράφου δραστηριοποιούνται στον εν λόγω τομέα</a:t>
          </a:r>
          <a:endParaRPr lang="el-GR" sz="2800" kern="1200" dirty="0"/>
        </a:p>
        <a:p>
          <a:pPr marL="228600" lvl="1" indent="-228600" algn="l" defTabSz="1066800">
            <a:lnSpc>
              <a:spcPct val="90000"/>
            </a:lnSpc>
            <a:spcBef>
              <a:spcPct val="0"/>
            </a:spcBef>
            <a:spcAft>
              <a:spcPct val="15000"/>
            </a:spcAft>
            <a:buChar char="•"/>
          </a:pPr>
          <a:endParaRPr lang="el-GR" sz="2300" kern="1200" dirty="0"/>
        </a:p>
      </dsp:txBody>
      <dsp:txXfrm rot="-5400000">
        <a:off x="1408484" y="266826"/>
        <a:ext cx="6551739" cy="4594693"/>
      </dsp:txXfrm>
    </dsp:sp>
    <dsp:sp modelId="{DD96D38E-FD58-4094-9503-AFBF1AD2E4D4}">
      <dsp:nvSpPr>
        <dsp:cNvPr id="0" name=""/>
        <dsp:cNvSpPr/>
      </dsp:nvSpPr>
      <dsp:spPr>
        <a:xfrm>
          <a:off x="126" y="2504"/>
          <a:ext cx="1408357"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l-GR" sz="2300" kern="1200" dirty="0"/>
            <a:t>Κατηγορια 1: Ενδυναμωση της τοπικης οικονομιας</a:t>
          </a:r>
        </a:p>
        <a:p>
          <a:pPr marL="0" lvl="0" indent="0" algn="ctr" defTabSz="1022350">
            <a:lnSpc>
              <a:spcPct val="90000"/>
            </a:lnSpc>
            <a:spcBef>
              <a:spcPct val="0"/>
            </a:spcBef>
            <a:spcAft>
              <a:spcPct val="35000"/>
            </a:spcAft>
            <a:buNone/>
          </a:pPr>
          <a:endParaRPr lang="el-GR" sz="2300" kern="1200" dirty="0"/>
        </a:p>
      </dsp:txBody>
      <dsp:txXfrm>
        <a:off x="68876" y="71254"/>
        <a:ext cx="1270857" cy="49858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244593" y="-835974"/>
          <a:ext cx="5128336" cy="6800301"/>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r>
            <a:rPr lang="el-GR" sz="2400" kern="1200" dirty="0"/>
            <a:t>1.1 Ενίσχυση μεταποιητικών μονάδων για την παραγωγή γεωργικών προϊόντων</a:t>
          </a:r>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r>
            <a:rPr lang="el-GR" sz="2400" kern="1200" dirty="0"/>
            <a:t>1.2 Ενίσχυση μεταποιητικών μονάδων για την παραγωγή μη γεωργικών προϊόντων</a:t>
          </a:r>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1066800">
            <a:lnSpc>
              <a:spcPct val="90000"/>
            </a:lnSpc>
            <a:spcBef>
              <a:spcPct val="0"/>
            </a:spcBef>
            <a:spcAft>
              <a:spcPct val="15000"/>
            </a:spcAft>
            <a:buChar char="•"/>
          </a:pPr>
          <a:endParaRPr lang="el-GR" sz="2300" kern="1200" dirty="0"/>
        </a:p>
      </dsp:txBody>
      <dsp:txXfrm rot="-5400000">
        <a:off x="1408611" y="250353"/>
        <a:ext cx="6549956" cy="4627646"/>
      </dsp:txXfrm>
    </dsp:sp>
    <dsp:sp modelId="{DD96D38E-FD58-4094-9503-AFBF1AD2E4D4}">
      <dsp:nvSpPr>
        <dsp:cNvPr id="0" name=""/>
        <dsp:cNvSpPr/>
      </dsp:nvSpPr>
      <dsp:spPr>
        <a:xfrm>
          <a:off x="126" y="2504"/>
          <a:ext cx="1408357"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l-GR" sz="1800" kern="1200" dirty="0"/>
            <a:t>Κατηγορια 1: Ενδυναμωση της τοπικης οικονομιας </a:t>
          </a:r>
        </a:p>
        <a:p>
          <a:pPr marL="0" lvl="0" indent="0" algn="ctr" defTabSz="800100">
            <a:lnSpc>
              <a:spcPct val="90000"/>
            </a:lnSpc>
            <a:spcBef>
              <a:spcPct val="0"/>
            </a:spcBef>
            <a:spcAft>
              <a:spcPct val="35000"/>
            </a:spcAft>
            <a:buNone/>
          </a:pPr>
          <a:r>
            <a:rPr lang="el-GR" sz="1800" kern="1200" dirty="0" err="1">
              <a:solidFill>
                <a:srgbClr val="00FF00"/>
              </a:solidFill>
            </a:rPr>
            <a:t>Υπο</a:t>
          </a:r>
          <a:r>
            <a:rPr lang="el-GR" sz="1800" kern="1200" dirty="0">
              <a:solidFill>
                <a:srgbClr val="00FF00"/>
              </a:solidFill>
            </a:rPr>
            <a:t>- παρεμβάσεις</a:t>
          </a:r>
        </a:p>
        <a:p>
          <a:pPr marL="0" lvl="0" indent="0" algn="ctr" defTabSz="800100">
            <a:lnSpc>
              <a:spcPct val="90000"/>
            </a:lnSpc>
            <a:spcBef>
              <a:spcPct val="0"/>
            </a:spcBef>
            <a:spcAft>
              <a:spcPct val="35000"/>
            </a:spcAft>
            <a:buNone/>
          </a:pPr>
          <a:endParaRPr lang="el-GR" sz="1800" kern="1200" dirty="0"/>
        </a:p>
      </dsp:txBody>
      <dsp:txXfrm>
        <a:off x="68876" y="71254"/>
        <a:ext cx="1270857" cy="49858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244593" y="-835974"/>
          <a:ext cx="5128336" cy="6800301"/>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r>
            <a:rPr lang="el-GR" sz="2400" kern="1200" dirty="0"/>
            <a:t>1.3 Ενίσχυση μονάδων του δασοκομικού τομέα</a:t>
          </a:r>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r>
            <a:rPr lang="el-GR" sz="2400" kern="1200" dirty="0"/>
            <a:t>1.4 Ενίσχυση επιχειρήσεων στους τομείς της βιοτεχνίας, χειροτεχνίας και παραγωγής ειδών μετά την 1η μεταποίηση </a:t>
          </a:r>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1066800">
            <a:lnSpc>
              <a:spcPct val="90000"/>
            </a:lnSpc>
            <a:spcBef>
              <a:spcPct val="0"/>
            </a:spcBef>
            <a:spcAft>
              <a:spcPct val="15000"/>
            </a:spcAft>
            <a:buChar char="•"/>
          </a:pPr>
          <a:endParaRPr lang="el-GR" sz="2300" kern="1200" dirty="0"/>
        </a:p>
      </dsp:txBody>
      <dsp:txXfrm rot="-5400000">
        <a:off x="1408611" y="250353"/>
        <a:ext cx="6549956" cy="4627646"/>
      </dsp:txXfrm>
    </dsp:sp>
    <dsp:sp modelId="{DD96D38E-FD58-4094-9503-AFBF1AD2E4D4}">
      <dsp:nvSpPr>
        <dsp:cNvPr id="0" name=""/>
        <dsp:cNvSpPr/>
      </dsp:nvSpPr>
      <dsp:spPr>
        <a:xfrm>
          <a:off x="126" y="2504"/>
          <a:ext cx="1408357"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l-GR" sz="1800" kern="1200" dirty="0"/>
            <a:t>Κατηγορια 1: Ενδυναμωση της τοπικης οικονομιας </a:t>
          </a:r>
        </a:p>
        <a:p>
          <a:pPr marL="0" lvl="0" indent="0" algn="ctr" defTabSz="800100">
            <a:lnSpc>
              <a:spcPct val="90000"/>
            </a:lnSpc>
            <a:spcBef>
              <a:spcPct val="0"/>
            </a:spcBef>
            <a:spcAft>
              <a:spcPct val="35000"/>
            </a:spcAft>
            <a:buNone/>
          </a:pPr>
          <a:r>
            <a:rPr lang="el-GR" sz="1800" kern="1200" dirty="0" err="1">
              <a:solidFill>
                <a:srgbClr val="00FF00"/>
              </a:solidFill>
            </a:rPr>
            <a:t>Υπο</a:t>
          </a:r>
          <a:r>
            <a:rPr lang="el-GR" sz="1800" kern="1200" dirty="0">
              <a:solidFill>
                <a:srgbClr val="00FF00"/>
              </a:solidFill>
            </a:rPr>
            <a:t>- παρεμβάσεις</a:t>
          </a:r>
        </a:p>
        <a:p>
          <a:pPr marL="0" lvl="0" indent="0" algn="ctr" defTabSz="800100">
            <a:lnSpc>
              <a:spcPct val="90000"/>
            </a:lnSpc>
            <a:spcBef>
              <a:spcPct val="0"/>
            </a:spcBef>
            <a:spcAft>
              <a:spcPct val="35000"/>
            </a:spcAft>
            <a:buNone/>
          </a:pPr>
          <a:endParaRPr lang="el-GR" sz="1800" kern="1200" dirty="0"/>
        </a:p>
      </dsp:txBody>
      <dsp:txXfrm>
        <a:off x="68876" y="71254"/>
        <a:ext cx="1270857" cy="49858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244593" y="-835974"/>
          <a:ext cx="5128336" cy="6800301"/>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r>
            <a:rPr lang="el-GR" sz="2400" kern="1200" dirty="0"/>
            <a:t>1.5 Ενίσχυση επιχειρήσεων του τουριστικού κλάδου</a:t>
          </a:r>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r>
            <a:rPr lang="el-GR" sz="2400" kern="1200" dirty="0"/>
            <a:t>1.6 Ενίσχυση επιχειρήσεων παροχής υπηρεσιών</a:t>
          </a:r>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36000">
            <a:lnSpc>
              <a:spcPct val="90000"/>
            </a:lnSpc>
            <a:spcBef>
              <a:spcPct val="0"/>
            </a:spcBef>
            <a:spcAft>
              <a:spcPts val="0"/>
            </a:spcAft>
            <a:buChar char="•"/>
          </a:pPr>
          <a:endParaRPr lang="el-GR" sz="2400" kern="1200" dirty="0"/>
        </a:p>
        <a:p>
          <a:pPr marL="228600" lvl="1" indent="-228600" algn="l" defTabSz="1066800">
            <a:lnSpc>
              <a:spcPct val="90000"/>
            </a:lnSpc>
            <a:spcBef>
              <a:spcPct val="0"/>
            </a:spcBef>
            <a:spcAft>
              <a:spcPct val="15000"/>
            </a:spcAft>
            <a:buChar char="•"/>
          </a:pPr>
          <a:endParaRPr lang="el-GR" sz="2300" kern="1200" dirty="0"/>
        </a:p>
      </dsp:txBody>
      <dsp:txXfrm rot="-5400000">
        <a:off x="1408611" y="250353"/>
        <a:ext cx="6549956" cy="4627646"/>
      </dsp:txXfrm>
    </dsp:sp>
    <dsp:sp modelId="{DD96D38E-FD58-4094-9503-AFBF1AD2E4D4}">
      <dsp:nvSpPr>
        <dsp:cNvPr id="0" name=""/>
        <dsp:cNvSpPr/>
      </dsp:nvSpPr>
      <dsp:spPr>
        <a:xfrm>
          <a:off x="126" y="2504"/>
          <a:ext cx="1408357"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l-GR" sz="1800" kern="1200" dirty="0"/>
            <a:t>Κατηγορια 1: Ενδυναμωση της τοπικης οικονομιας </a:t>
          </a:r>
        </a:p>
        <a:p>
          <a:pPr marL="0" lvl="0" indent="0" algn="ctr" defTabSz="800100">
            <a:lnSpc>
              <a:spcPct val="90000"/>
            </a:lnSpc>
            <a:spcBef>
              <a:spcPct val="0"/>
            </a:spcBef>
            <a:spcAft>
              <a:spcPct val="35000"/>
            </a:spcAft>
            <a:buNone/>
          </a:pPr>
          <a:r>
            <a:rPr lang="el-GR" sz="1800" kern="1200" dirty="0" err="1">
              <a:solidFill>
                <a:srgbClr val="00FF00"/>
              </a:solidFill>
            </a:rPr>
            <a:t>Υπο</a:t>
          </a:r>
          <a:r>
            <a:rPr lang="el-GR" sz="1800" kern="1200" dirty="0">
              <a:solidFill>
                <a:srgbClr val="00FF00"/>
              </a:solidFill>
            </a:rPr>
            <a:t>- παρεμβάσεις</a:t>
          </a:r>
        </a:p>
        <a:p>
          <a:pPr marL="0" lvl="0" indent="0" algn="ctr" defTabSz="800100">
            <a:lnSpc>
              <a:spcPct val="90000"/>
            </a:lnSpc>
            <a:spcBef>
              <a:spcPct val="0"/>
            </a:spcBef>
            <a:spcAft>
              <a:spcPct val="35000"/>
            </a:spcAft>
            <a:buNone/>
          </a:pPr>
          <a:endParaRPr lang="el-GR" sz="1800" kern="1200" dirty="0"/>
        </a:p>
      </dsp:txBody>
      <dsp:txXfrm>
        <a:off x="68876" y="71254"/>
        <a:ext cx="1270857" cy="49858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262852" y="-817715"/>
          <a:ext cx="5091817" cy="6800301"/>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r>
            <a:rPr lang="el-GR" sz="2400" kern="1200" dirty="0"/>
            <a:t>1.7 Εξοικονόμηση ενέργειας και νερού, ενίσχυση </a:t>
          </a:r>
          <a:r>
            <a:rPr lang="el-GR" sz="2400" kern="1200" dirty="0" err="1"/>
            <a:t>βιο</a:t>
          </a:r>
          <a:r>
            <a:rPr lang="el-GR" sz="2400" kern="1200" dirty="0"/>
            <a:t>-οικονομίας και κυκλικής οικονομίας</a:t>
          </a:r>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a:p>
          <a:pPr marL="228600" lvl="1" indent="-228600" algn="l" defTabSz="1066800">
            <a:lnSpc>
              <a:spcPct val="90000"/>
            </a:lnSpc>
            <a:spcBef>
              <a:spcPct val="0"/>
            </a:spcBef>
            <a:spcAft>
              <a:spcPct val="15000"/>
            </a:spcAft>
            <a:buChar char="•"/>
          </a:pPr>
          <a:endParaRPr lang="el-GR" sz="2300" kern="1200" dirty="0"/>
        </a:p>
      </dsp:txBody>
      <dsp:txXfrm rot="-5400000">
        <a:off x="1408610" y="285089"/>
        <a:ext cx="6551739" cy="4594693"/>
      </dsp:txXfrm>
    </dsp:sp>
    <dsp:sp modelId="{DD96D38E-FD58-4094-9503-AFBF1AD2E4D4}">
      <dsp:nvSpPr>
        <dsp:cNvPr id="0" name=""/>
        <dsp:cNvSpPr/>
      </dsp:nvSpPr>
      <dsp:spPr>
        <a:xfrm>
          <a:off x="126" y="2504"/>
          <a:ext cx="1408357"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l-GR" sz="1800" kern="1200" dirty="0"/>
            <a:t>Κατηγορια 1: Ενδυναμωση της τοπικης οικονομιας </a:t>
          </a:r>
        </a:p>
        <a:p>
          <a:pPr marL="0" lvl="0" indent="0" algn="ctr" defTabSz="800100">
            <a:lnSpc>
              <a:spcPct val="90000"/>
            </a:lnSpc>
            <a:spcBef>
              <a:spcPct val="0"/>
            </a:spcBef>
            <a:spcAft>
              <a:spcPct val="35000"/>
            </a:spcAft>
            <a:buNone/>
          </a:pPr>
          <a:r>
            <a:rPr lang="el-GR" sz="1800" kern="1200" dirty="0" err="1">
              <a:solidFill>
                <a:srgbClr val="00FF00"/>
              </a:solidFill>
            </a:rPr>
            <a:t>Υπο</a:t>
          </a:r>
          <a:r>
            <a:rPr lang="el-GR" sz="1800" kern="1200" dirty="0">
              <a:solidFill>
                <a:srgbClr val="00FF00"/>
              </a:solidFill>
            </a:rPr>
            <a:t>- παρεμβάσεις</a:t>
          </a:r>
        </a:p>
        <a:p>
          <a:pPr marL="0" lvl="0" indent="0" algn="ctr" defTabSz="800100">
            <a:lnSpc>
              <a:spcPct val="90000"/>
            </a:lnSpc>
            <a:spcBef>
              <a:spcPct val="0"/>
            </a:spcBef>
            <a:spcAft>
              <a:spcPct val="35000"/>
            </a:spcAft>
            <a:buNone/>
          </a:pPr>
          <a:endParaRPr lang="el-GR" sz="1800" kern="1200" dirty="0"/>
        </a:p>
      </dsp:txBody>
      <dsp:txXfrm>
        <a:off x="68876" y="71254"/>
        <a:ext cx="1270857" cy="498583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6D58D-9240-4D2F-A42C-1E51D42F6618}">
      <dsp:nvSpPr>
        <dsp:cNvPr id="0" name=""/>
        <dsp:cNvSpPr/>
      </dsp:nvSpPr>
      <dsp:spPr>
        <a:xfrm rot="5400000">
          <a:off x="2046629" y="-1052127"/>
          <a:ext cx="5091817" cy="7232599"/>
        </a:xfrm>
        <a:prstGeom prst="round2SameRect">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36000">
            <a:lnSpc>
              <a:spcPct val="90000"/>
            </a:lnSpc>
            <a:spcBef>
              <a:spcPct val="0"/>
            </a:spcBef>
            <a:spcAft>
              <a:spcPts val="0"/>
            </a:spcAft>
            <a:buChar char="•"/>
          </a:pPr>
          <a:endParaRPr lang="el-GR" sz="2400" kern="1200" dirty="0"/>
        </a:p>
        <a:p>
          <a:pPr marL="285750" lvl="1" indent="-285750" algn="l" defTabSz="36000">
            <a:lnSpc>
              <a:spcPct val="90000"/>
            </a:lnSpc>
            <a:spcBef>
              <a:spcPct val="0"/>
            </a:spcBef>
            <a:spcAft>
              <a:spcPts val="0"/>
            </a:spcAft>
            <a:buChar char="•"/>
          </a:pPr>
          <a:r>
            <a:rPr lang="el-GR" sz="2800" u="sng" kern="1200" dirty="0"/>
            <a:t>Μέγιστος Προϋπολογισμός </a:t>
          </a:r>
          <a:r>
            <a:rPr lang="el-GR" sz="2800" kern="1200" dirty="0"/>
            <a:t>: </a:t>
          </a:r>
          <a:r>
            <a:rPr lang="el-GR" sz="2800" kern="1200" dirty="0">
              <a:solidFill>
                <a:srgbClr val="1F497D">
                  <a:lumMod val="60000"/>
                  <a:lumOff val="40000"/>
                </a:srgbClr>
              </a:solidFill>
              <a:latin typeface="Calibri"/>
              <a:ea typeface="+mn-ea"/>
              <a:cs typeface="+mn-cs"/>
            </a:rPr>
            <a:t>2</a:t>
          </a:r>
          <a:r>
            <a:rPr lang="el-GR" sz="2800" kern="1200" dirty="0">
              <a:solidFill>
                <a:schemeClr val="tx2">
                  <a:lumMod val="60000"/>
                  <a:lumOff val="40000"/>
                </a:schemeClr>
              </a:solidFill>
            </a:rPr>
            <a:t>0.000€</a:t>
          </a:r>
          <a:r>
            <a:rPr lang="el-GR" sz="2800" kern="1200" dirty="0"/>
            <a:t> </a:t>
          </a:r>
          <a:endParaRPr lang="el-GR" sz="2400" kern="1200" dirty="0"/>
        </a:p>
        <a:p>
          <a:pPr marL="228600" lvl="1" indent="-228600" algn="l" defTabSz="36000">
            <a:lnSpc>
              <a:spcPct val="90000"/>
            </a:lnSpc>
            <a:spcBef>
              <a:spcPct val="0"/>
            </a:spcBef>
            <a:spcAft>
              <a:spcPts val="0"/>
            </a:spcAft>
            <a:buChar char="•"/>
          </a:pPr>
          <a:endParaRPr lang="el-GR" sz="2400" kern="1200" dirty="0"/>
        </a:p>
        <a:p>
          <a:pPr marL="285750" lvl="1" indent="-285750" algn="l" defTabSz="36000">
            <a:lnSpc>
              <a:spcPct val="90000"/>
            </a:lnSpc>
            <a:spcBef>
              <a:spcPct val="0"/>
            </a:spcBef>
            <a:spcAft>
              <a:spcPts val="0"/>
            </a:spcAft>
            <a:buChar char="•"/>
          </a:pPr>
          <a:r>
            <a:rPr lang="el-GR" sz="2800" kern="1200" dirty="0">
              <a:solidFill>
                <a:srgbClr val="FFFF00"/>
              </a:solidFill>
            </a:rPr>
            <a:t>Επιλέξιμες δράσεις: </a:t>
          </a:r>
          <a:r>
            <a:rPr lang="el-GR" sz="2800" kern="1200" dirty="0"/>
            <a:t>κατάρτιση/επιμόρφωση ομάδων του τοπικού πληθυσμού στον 1-γενή, 2-γενή και 3-γενή τομέα</a:t>
          </a:r>
          <a:endParaRPr lang="el-GR" sz="2800" kern="1200" dirty="0">
            <a:solidFill>
              <a:srgbClr val="FFFF00"/>
            </a:solidFill>
          </a:endParaRPr>
        </a:p>
        <a:p>
          <a:pPr marL="285750" lvl="1" indent="-285750" algn="l" defTabSz="36000">
            <a:lnSpc>
              <a:spcPct val="90000"/>
            </a:lnSpc>
            <a:spcBef>
              <a:spcPct val="0"/>
            </a:spcBef>
            <a:spcAft>
              <a:spcPts val="0"/>
            </a:spcAft>
            <a:buChar char="•"/>
          </a:pPr>
          <a:endParaRPr lang="el-GR" sz="2800" kern="1200" dirty="0">
            <a:solidFill>
              <a:srgbClr val="FFFF00"/>
            </a:solidFill>
          </a:endParaRPr>
        </a:p>
        <a:p>
          <a:pPr marL="285750" lvl="1" indent="-285750" algn="l" defTabSz="36000">
            <a:lnSpc>
              <a:spcPct val="90000"/>
            </a:lnSpc>
            <a:spcBef>
              <a:spcPct val="0"/>
            </a:spcBef>
            <a:spcAft>
              <a:spcPts val="0"/>
            </a:spcAft>
            <a:buChar char="•"/>
          </a:pPr>
          <a:r>
            <a:rPr lang="el-GR" sz="2800" kern="1200" dirty="0">
              <a:solidFill>
                <a:schemeClr val="tx2">
                  <a:lumMod val="60000"/>
                  <a:lumOff val="40000"/>
                </a:schemeClr>
              </a:solidFill>
            </a:rPr>
            <a:t>Ποσοστό επιχορήγησης: 100%</a:t>
          </a:r>
        </a:p>
        <a:p>
          <a:pPr marL="285750" lvl="1" indent="-285750" algn="l" defTabSz="36000">
            <a:lnSpc>
              <a:spcPct val="90000"/>
            </a:lnSpc>
            <a:spcBef>
              <a:spcPct val="0"/>
            </a:spcBef>
            <a:spcAft>
              <a:spcPts val="0"/>
            </a:spcAft>
            <a:buChar char="•"/>
          </a:pPr>
          <a:endParaRPr lang="el-GR" sz="2800" kern="1200" dirty="0">
            <a:solidFill>
              <a:srgbClr val="FFFF00"/>
            </a:solidFill>
          </a:endParaRPr>
        </a:p>
        <a:p>
          <a:pPr marL="285750" lvl="1" indent="-285750" algn="l" defTabSz="36000">
            <a:lnSpc>
              <a:spcPct val="90000"/>
            </a:lnSpc>
            <a:spcBef>
              <a:spcPct val="0"/>
            </a:spcBef>
            <a:spcAft>
              <a:spcPts val="0"/>
            </a:spcAft>
            <a:buChar char="•"/>
          </a:pPr>
          <a:r>
            <a:rPr lang="el-GR" sz="2800" u="sng" kern="1200" dirty="0">
              <a:solidFill>
                <a:prstClr val="black">
                  <a:hueOff val="0"/>
                  <a:satOff val="0"/>
                  <a:lumOff val="0"/>
                  <a:alphaOff val="0"/>
                </a:prstClr>
              </a:solidFill>
              <a:latin typeface="Calibri"/>
              <a:ea typeface="+mn-ea"/>
              <a:cs typeface="+mn-cs"/>
            </a:rPr>
            <a:t>Δικαιούχοι</a:t>
          </a:r>
          <a:r>
            <a:rPr lang="el-GR" sz="2300" u="sng" kern="1200" dirty="0"/>
            <a:t> :</a:t>
          </a:r>
          <a:r>
            <a:rPr lang="el-GR" sz="2800" kern="1200" dirty="0">
              <a:solidFill>
                <a:prstClr val="black">
                  <a:hueOff val="0"/>
                  <a:satOff val="0"/>
                  <a:lumOff val="0"/>
                  <a:alphaOff val="0"/>
                </a:prstClr>
              </a:solidFill>
              <a:latin typeface="Calibri"/>
              <a:ea typeface="+mn-ea"/>
              <a:cs typeface="+mn-cs"/>
            </a:rPr>
            <a:t>φορείς του δημόσιου ή του ιδιωτικού τομέα που βάσει καταστατικού ή άλλου νόμιμου εγγράφου δραστηριοποιούνται στον εν λόγω τομέα</a:t>
          </a:r>
          <a:endParaRPr lang="el-GR" sz="2800" kern="1200" dirty="0">
            <a:solidFill>
              <a:srgbClr val="FFFF00"/>
            </a:solidFill>
          </a:endParaRPr>
        </a:p>
        <a:p>
          <a:pPr marL="228600" lvl="1" indent="-228600" algn="l" defTabSz="1066800">
            <a:lnSpc>
              <a:spcPct val="90000"/>
            </a:lnSpc>
            <a:spcBef>
              <a:spcPct val="0"/>
            </a:spcBef>
            <a:spcAft>
              <a:spcPct val="15000"/>
            </a:spcAft>
            <a:buChar char="•"/>
          </a:pPr>
          <a:endParaRPr lang="el-GR" sz="2300" kern="1200" dirty="0"/>
        </a:p>
      </dsp:txBody>
      <dsp:txXfrm rot="-5400000">
        <a:off x="976238" y="266826"/>
        <a:ext cx="6984037" cy="4594693"/>
      </dsp:txXfrm>
    </dsp:sp>
    <dsp:sp modelId="{DD96D38E-FD58-4094-9503-AFBF1AD2E4D4}">
      <dsp:nvSpPr>
        <dsp:cNvPr id="0" name=""/>
        <dsp:cNvSpPr/>
      </dsp:nvSpPr>
      <dsp:spPr>
        <a:xfrm>
          <a:off x="74" y="2504"/>
          <a:ext cx="976163" cy="5123335"/>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t>Κατηγορία 2:  Εκπαίδευση τοπικού πληθυσμού</a:t>
          </a:r>
        </a:p>
        <a:p>
          <a:pPr marL="0" lvl="0" indent="0" algn="ctr" defTabSz="889000">
            <a:lnSpc>
              <a:spcPct val="90000"/>
            </a:lnSpc>
            <a:spcBef>
              <a:spcPct val="0"/>
            </a:spcBef>
            <a:spcAft>
              <a:spcPct val="35000"/>
            </a:spcAft>
            <a:buNone/>
          </a:pPr>
          <a:endParaRPr lang="el-GR" sz="2000" kern="1200" dirty="0"/>
        </a:p>
      </dsp:txBody>
      <dsp:txXfrm>
        <a:off x="47726" y="50156"/>
        <a:ext cx="880859" cy="5028031"/>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el-GR" dirty="0"/>
          </a:p>
        </p:txBody>
      </p:sp>
      <p:sp>
        <p:nvSpPr>
          <p:cNvPr id="3" name="2 - Θέση ημερομηνίας"/>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C3191CBC-937E-4A64-8CE9-C2D52EFFAAF3}" type="datetimeFigureOut">
              <a:rPr lang="el-GR"/>
              <a:pPr>
                <a:defRPr/>
              </a:pPr>
              <a:t>30/1/2023</a:t>
            </a:fld>
            <a:endParaRPr lang="el-GR" dirty="0"/>
          </a:p>
        </p:txBody>
      </p:sp>
      <p:sp>
        <p:nvSpPr>
          <p:cNvPr id="4" name="3 - Θέση υποσέλιδου"/>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el-GR" dirty="0"/>
          </a:p>
        </p:txBody>
      </p:sp>
      <p:sp>
        <p:nvSpPr>
          <p:cNvPr id="5" name="4 - Θέση αριθμού διαφάνειας"/>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2982C7B8-25A6-4CB9-941A-DA0660BBAC92}" type="slidenum">
              <a:rPr lang="el-GR"/>
              <a:pPr>
                <a:defRPr/>
              </a:pPr>
              <a:t>‹#›</a:t>
            </a:fld>
            <a:endParaRPr lang="el-GR"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el-GR" dirty="0"/>
          </a:p>
        </p:txBody>
      </p:sp>
      <p:sp>
        <p:nvSpPr>
          <p:cNvPr id="3" name="2 - Θέση ημερομηνίας"/>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65A648FD-6458-442B-A98F-378ABB1C36BB}" type="datetimeFigureOut">
              <a:rPr lang="el-GR"/>
              <a:pPr>
                <a:defRPr/>
              </a:pPr>
              <a:t>30/1/2023</a:t>
            </a:fld>
            <a:endParaRPr lang="el-GR" dirty="0"/>
          </a:p>
        </p:txBody>
      </p:sp>
      <p:sp>
        <p:nvSpPr>
          <p:cNvPr id="4" name="3 - Θέση εικόνας διαφάνειας"/>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el-GR" dirty="0"/>
          </a:p>
        </p:txBody>
      </p:sp>
      <p:sp>
        <p:nvSpPr>
          <p:cNvPr id="7" name="6 - Θέση αριθμού διαφάνειας"/>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D8979183-B148-4709-8910-E9B0EEFF07DE}" type="slidenum">
              <a:rPr lang="el-GR"/>
              <a:pPr>
                <a:defRPr/>
              </a:pPr>
              <a:t>‹#›</a:t>
            </a:fld>
            <a:endParaRPr lang="el-G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84E819C6-8391-4C4E-870B-CC40C55D7942}" type="datetimeFigureOut">
              <a:rPr lang="el-GR"/>
              <a:pPr>
                <a:defRPr/>
              </a:pPr>
              <a:t>30/1/2023</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dirty="0"/>
          </a:p>
        </p:txBody>
      </p:sp>
      <p:sp>
        <p:nvSpPr>
          <p:cNvPr id="6" name="5 - Θέση αριθμού διαφάνειας"/>
          <p:cNvSpPr>
            <a:spLocks noGrp="1"/>
          </p:cNvSpPr>
          <p:nvPr>
            <p:ph type="sldNum" sz="quarter" idx="12"/>
          </p:nvPr>
        </p:nvSpPr>
        <p:spPr/>
        <p:txBody>
          <a:bodyPr/>
          <a:lstStyle>
            <a:lvl1pPr>
              <a:defRPr/>
            </a:lvl1pPr>
          </a:lstStyle>
          <a:p>
            <a:pPr>
              <a:defRPr/>
            </a:pPr>
            <a:fld id="{9B76B393-9006-4B44-93D0-FB63DCF3A525}" type="slidenum">
              <a:rPr lang="el-GR"/>
              <a:pPr>
                <a:defRPr/>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435667D3-A754-4A9B-A053-107BB8C6E988}" type="datetimeFigureOut">
              <a:rPr lang="el-GR"/>
              <a:pPr>
                <a:defRPr/>
              </a:pPr>
              <a:t>30/1/2023</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dirty="0"/>
          </a:p>
        </p:txBody>
      </p:sp>
      <p:sp>
        <p:nvSpPr>
          <p:cNvPr id="6" name="5 - Θέση αριθμού διαφάνειας"/>
          <p:cNvSpPr>
            <a:spLocks noGrp="1"/>
          </p:cNvSpPr>
          <p:nvPr>
            <p:ph type="sldNum" sz="quarter" idx="12"/>
          </p:nvPr>
        </p:nvSpPr>
        <p:spPr/>
        <p:txBody>
          <a:bodyPr/>
          <a:lstStyle>
            <a:lvl1pPr>
              <a:defRPr/>
            </a:lvl1pPr>
          </a:lstStyle>
          <a:p>
            <a:pPr>
              <a:defRPr/>
            </a:pPr>
            <a:fld id="{E223BE2E-1FB1-4C6B-AEE4-AC1E3548252F}" type="slidenum">
              <a:rPr lang="el-GR"/>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162892E3-62E6-4A97-8C4F-0CA98605E9A0}" type="datetimeFigureOut">
              <a:rPr lang="el-GR"/>
              <a:pPr>
                <a:defRPr/>
              </a:pPr>
              <a:t>30/1/2023</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dirty="0"/>
          </a:p>
        </p:txBody>
      </p:sp>
      <p:sp>
        <p:nvSpPr>
          <p:cNvPr id="6" name="5 - Θέση αριθμού διαφάνειας"/>
          <p:cNvSpPr>
            <a:spLocks noGrp="1"/>
          </p:cNvSpPr>
          <p:nvPr>
            <p:ph type="sldNum" sz="quarter" idx="12"/>
          </p:nvPr>
        </p:nvSpPr>
        <p:spPr/>
        <p:txBody>
          <a:bodyPr/>
          <a:lstStyle>
            <a:lvl1pPr>
              <a:defRPr/>
            </a:lvl1pPr>
          </a:lstStyle>
          <a:p>
            <a:pPr>
              <a:defRPr/>
            </a:pPr>
            <a:fld id="{2295451C-DAE2-4ED9-B86F-958538352B10}" type="slidenum">
              <a:rPr lang="el-GR"/>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28917B28-81B1-42A1-840F-73FD937E5D29}" type="datetimeFigureOut">
              <a:rPr lang="el-GR"/>
              <a:pPr>
                <a:defRPr/>
              </a:pPr>
              <a:t>30/1/2023</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dirty="0"/>
          </a:p>
        </p:txBody>
      </p:sp>
      <p:sp>
        <p:nvSpPr>
          <p:cNvPr id="6" name="5 - Θέση αριθμού διαφάνειας"/>
          <p:cNvSpPr>
            <a:spLocks noGrp="1"/>
          </p:cNvSpPr>
          <p:nvPr>
            <p:ph type="sldNum" sz="quarter" idx="12"/>
          </p:nvPr>
        </p:nvSpPr>
        <p:spPr/>
        <p:txBody>
          <a:bodyPr/>
          <a:lstStyle>
            <a:lvl1pPr>
              <a:defRPr/>
            </a:lvl1pPr>
          </a:lstStyle>
          <a:p>
            <a:pPr>
              <a:defRPr/>
            </a:pPr>
            <a:fld id="{830F22C0-0ABE-4C65-8BD5-4660FDFBF0E0}" type="slidenum">
              <a:rPr lang="el-GR"/>
              <a:pPr>
                <a:defRPr/>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50B89633-D3B6-4677-934F-6DDF34086D38}" type="datetimeFigureOut">
              <a:rPr lang="el-GR"/>
              <a:pPr>
                <a:defRPr/>
              </a:pPr>
              <a:t>30/1/2023</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dirty="0"/>
          </a:p>
        </p:txBody>
      </p:sp>
      <p:sp>
        <p:nvSpPr>
          <p:cNvPr id="6" name="5 - Θέση αριθμού διαφάνειας"/>
          <p:cNvSpPr>
            <a:spLocks noGrp="1"/>
          </p:cNvSpPr>
          <p:nvPr>
            <p:ph type="sldNum" sz="quarter" idx="12"/>
          </p:nvPr>
        </p:nvSpPr>
        <p:spPr/>
        <p:txBody>
          <a:bodyPr/>
          <a:lstStyle>
            <a:lvl1pPr>
              <a:defRPr/>
            </a:lvl1pPr>
          </a:lstStyle>
          <a:p>
            <a:pPr>
              <a:defRPr/>
            </a:pPr>
            <a:fld id="{A437315B-CFE6-4A06-AC1F-9DF57D2DC32D}" type="slidenum">
              <a:rPr lang="el-GR"/>
              <a:pPr>
                <a:defRPr/>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3 - Θέση ημερομηνίας"/>
          <p:cNvSpPr>
            <a:spLocks noGrp="1"/>
          </p:cNvSpPr>
          <p:nvPr>
            <p:ph type="dt" sz="half" idx="10"/>
          </p:nvPr>
        </p:nvSpPr>
        <p:spPr/>
        <p:txBody>
          <a:bodyPr/>
          <a:lstStyle>
            <a:lvl1pPr>
              <a:defRPr/>
            </a:lvl1pPr>
          </a:lstStyle>
          <a:p>
            <a:pPr>
              <a:defRPr/>
            </a:pPr>
            <a:fld id="{22D7625C-76AE-475F-8DBE-78266C604945}" type="datetimeFigureOut">
              <a:rPr lang="el-GR"/>
              <a:pPr>
                <a:defRPr/>
              </a:pPr>
              <a:t>30/1/2023</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dirty="0"/>
          </a:p>
        </p:txBody>
      </p:sp>
      <p:sp>
        <p:nvSpPr>
          <p:cNvPr id="7" name="5 - Θέση αριθμού διαφάνειας"/>
          <p:cNvSpPr>
            <a:spLocks noGrp="1"/>
          </p:cNvSpPr>
          <p:nvPr>
            <p:ph type="sldNum" sz="quarter" idx="12"/>
          </p:nvPr>
        </p:nvSpPr>
        <p:spPr/>
        <p:txBody>
          <a:bodyPr/>
          <a:lstStyle>
            <a:lvl1pPr>
              <a:defRPr/>
            </a:lvl1pPr>
          </a:lstStyle>
          <a:p>
            <a:pPr>
              <a:defRPr/>
            </a:pPr>
            <a:fld id="{84F7079F-48A5-43E7-BF8F-560155C13E62}" type="slidenum">
              <a:rPr lang="el-GR"/>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3 - Θέση ημερομηνίας"/>
          <p:cNvSpPr>
            <a:spLocks noGrp="1"/>
          </p:cNvSpPr>
          <p:nvPr>
            <p:ph type="dt" sz="half" idx="10"/>
          </p:nvPr>
        </p:nvSpPr>
        <p:spPr/>
        <p:txBody>
          <a:bodyPr/>
          <a:lstStyle>
            <a:lvl1pPr>
              <a:defRPr/>
            </a:lvl1pPr>
          </a:lstStyle>
          <a:p>
            <a:pPr>
              <a:defRPr/>
            </a:pPr>
            <a:fld id="{FA5C80C9-FA98-4A61-A9A9-D68AB71FDBE8}" type="datetimeFigureOut">
              <a:rPr lang="el-GR"/>
              <a:pPr>
                <a:defRPr/>
              </a:pPr>
              <a:t>30/1/2023</a:t>
            </a:fld>
            <a:endParaRPr lang="el-GR" dirty="0"/>
          </a:p>
        </p:txBody>
      </p:sp>
      <p:sp>
        <p:nvSpPr>
          <p:cNvPr id="8" name="4 - Θέση υποσέλιδου"/>
          <p:cNvSpPr>
            <a:spLocks noGrp="1"/>
          </p:cNvSpPr>
          <p:nvPr>
            <p:ph type="ftr" sz="quarter" idx="11"/>
          </p:nvPr>
        </p:nvSpPr>
        <p:spPr/>
        <p:txBody>
          <a:bodyPr/>
          <a:lstStyle>
            <a:lvl1pPr>
              <a:defRPr/>
            </a:lvl1pPr>
          </a:lstStyle>
          <a:p>
            <a:pPr>
              <a:defRPr/>
            </a:pPr>
            <a:endParaRPr lang="el-GR" dirty="0"/>
          </a:p>
        </p:txBody>
      </p:sp>
      <p:sp>
        <p:nvSpPr>
          <p:cNvPr id="9" name="5 - Θέση αριθμού διαφάνειας"/>
          <p:cNvSpPr>
            <a:spLocks noGrp="1"/>
          </p:cNvSpPr>
          <p:nvPr>
            <p:ph type="sldNum" sz="quarter" idx="12"/>
          </p:nvPr>
        </p:nvSpPr>
        <p:spPr/>
        <p:txBody>
          <a:bodyPr/>
          <a:lstStyle>
            <a:lvl1pPr>
              <a:defRPr/>
            </a:lvl1pPr>
          </a:lstStyle>
          <a:p>
            <a:pPr>
              <a:defRPr/>
            </a:pPr>
            <a:fld id="{09466370-35DD-4D09-8739-709022221B82}" type="slidenum">
              <a:rPr lang="el-GR"/>
              <a:pPr>
                <a:defRPr/>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3 - Θέση ημερομηνίας"/>
          <p:cNvSpPr>
            <a:spLocks noGrp="1"/>
          </p:cNvSpPr>
          <p:nvPr>
            <p:ph type="dt" sz="half" idx="10"/>
          </p:nvPr>
        </p:nvSpPr>
        <p:spPr/>
        <p:txBody>
          <a:bodyPr/>
          <a:lstStyle>
            <a:lvl1pPr>
              <a:defRPr/>
            </a:lvl1pPr>
          </a:lstStyle>
          <a:p>
            <a:pPr>
              <a:defRPr/>
            </a:pPr>
            <a:fld id="{86E78428-D574-4387-B1F2-D7B3711C828C}" type="datetimeFigureOut">
              <a:rPr lang="el-GR"/>
              <a:pPr>
                <a:defRPr/>
              </a:pPr>
              <a:t>30/1/2023</a:t>
            </a:fld>
            <a:endParaRPr lang="el-GR" dirty="0"/>
          </a:p>
        </p:txBody>
      </p:sp>
      <p:sp>
        <p:nvSpPr>
          <p:cNvPr id="4" name="4 - Θέση υποσέλιδου"/>
          <p:cNvSpPr>
            <a:spLocks noGrp="1"/>
          </p:cNvSpPr>
          <p:nvPr>
            <p:ph type="ftr" sz="quarter" idx="11"/>
          </p:nvPr>
        </p:nvSpPr>
        <p:spPr/>
        <p:txBody>
          <a:bodyPr/>
          <a:lstStyle>
            <a:lvl1pPr>
              <a:defRPr/>
            </a:lvl1pPr>
          </a:lstStyle>
          <a:p>
            <a:pPr>
              <a:defRPr/>
            </a:pPr>
            <a:endParaRPr lang="el-GR" dirty="0"/>
          </a:p>
        </p:txBody>
      </p:sp>
      <p:sp>
        <p:nvSpPr>
          <p:cNvPr id="5" name="5 - Θέση αριθμού διαφάνειας"/>
          <p:cNvSpPr>
            <a:spLocks noGrp="1"/>
          </p:cNvSpPr>
          <p:nvPr>
            <p:ph type="sldNum" sz="quarter" idx="12"/>
          </p:nvPr>
        </p:nvSpPr>
        <p:spPr/>
        <p:txBody>
          <a:bodyPr/>
          <a:lstStyle>
            <a:lvl1pPr>
              <a:defRPr/>
            </a:lvl1pPr>
          </a:lstStyle>
          <a:p>
            <a:pPr>
              <a:defRPr/>
            </a:pPr>
            <a:fld id="{0F31B990-BC2B-4B38-8C8E-5FC665F78923}" type="slidenum">
              <a:rPr lang="el-GR"/>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4FCD0BEC-3F5C-46B4-ACAC-1239A4A3A7F5}" type="datetimeFigureOut">
              <a:rPr lang="el-GR"/>
              <a:pPr>
                <a:defRPr/>
              </a:pPr>
              <a:t>30/1/2023</a:t>
            </a:fld>
            <a:endParaRPr lang="el-GR" dirty="0"/>
          </a:p>
        </p:txBody>
      </p:sp>
      <p:sp>
        <p:nvSpPr>
          <p:cNvPr id="3" name="4 - Θέση υποσέλιδου"/>
          <p:cNvSpPr>
            <a:spLocks noGrp="1"/>
          </p:cNvSpPr>
          <p:nvPr>
            <p:ph type="ftr" sz="quarter" idx="11"/>
          </p:nvPr>
        </p:nvSpPr>
        <p:spPr/>
        <p:txBody>
          <a:bodyPr/>
          <a:lstStyle>
            <a:lvl1pPr>
              <a:defRPr/>
            </a:lvl1pPr>
          </a:lstStyle>
          <a:p>
            <a:pPr>
              <a:defRPr/>
            </a:pPr>
            <a:endParaRPr lang="el-GR" dirty="0"/>
          </a:p>
        </p:txBody>
      </p:sp>
      <p:sp>
        <p:nvSpPr>
          <p:cNvPr id="4" name="5 - Θέση αριθμού διαφάνειας"/>
          <p:cNvSpPr>
            <a:spLocks noGrp="1"/>
          </p:cNvSpPr>
          <p:nvPr>
            <p:ph type="sldNum" sz="quarter" idx="12"/>
          </p:nvPr>
        </p:nvSpPr>
        <p:spPr/>
        <p:txBody>
          <a:bodyPr/>
          <a:lstStyle>
            <a:lvl1pPr>
              <a:defRPr/>
            </a:lvl1pPr>
          </a:lstStyle>
          <a:p>
            <a:pPr>
              <a:defRPr/>
            </a:pPr>
            <a:fld id="{FD5F75D1-05B3-496B-A5AF-D7F683C0B9A7}" type="slidenum">
              <a:rPr lang="el-GR"/>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710EF793-6D37-4D39-B2DD-4E5DCFA35817}" type="datetimeFigureOut">
              <a:rPr lang="el-GR"/>
              <a:pPr>
                <a:defRPr/>
              </a:pPr>
              <a:t>30/1/2023</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dirty="0"/>
          </a:p>
        </p:txBody>
      </p:sp>
      <p:sp>
        <p:nvSpPr>
          <p:cNvPr id="7" name="5 - Θέση αριθμού διαφάνειας"/>
          <p:cNvSpPr>
            <a:spLocks noGrp="1"/>
          </p:cNvSpPr>
          <p:nvPr>
            <p:ph type="sldNum" sz="quarter" idx="12"/>
          </p:nvPr>
        </p:nvSpPr>
        <p:spPr/>
        <p:txBody>
          <a:bodyPr/>
          <a:lstStyle>
            <a:lvl1pPr>
              <a:defRPr/>
            </a:lvl1pPr>
          </a:lstStyle>
          <a:p>
            <a:pPr>
              <a:defRPr/>
            </a:pPr>
            <a:fld id="{AB9B6D3E-ED53-467A-877E-EFDA9B4CC461}" type="slidenum">
              <a:rPr lang="el-GR"/>
              <a:pPr>
                <a:defRPr/>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7FEAD4AC-9243-4C87-8050-C9E05604C5C6}" type="datetimeFigureOut">
              <a:rPr lang="el-GR"/>
              <a:pPr>
                <a:defRPr/>
              </a:pPr>
              <a:t>30/1/2023</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dirty="0"/>
          </a:p>
        </p:txBody>
      </p:sp>
      <p:sp>
        <p:nvSpPr>
          <p:cNvPr id="7" name="5 - Θέση αριθμού διαφάνειας"/>
          <p:cNvSpPr>
            <a:spLocks noGrp="1"/>
          </p:cNvSpPr>
          <p:nvPr>
            <p:ph type="sldNum" sz="quarter" idx="12"/>
          </p:nvPr>
        </p:nvSpPr>
        <p:spPr/>
        <p:txBody>
          <a:bodyPr/>
          <a:lstStyle>
            <a:lvl1pPr>
              <a:defRPr/>
            </a:lvl1pPr>
          </a:lstStyle>
          <a:p>
            <a:pPr>
              <a:defRPr/>
            </a:pPr>
            <a:fld id="{A3025338-1644-4170-A1E3-D08FE3A00B78}" type="slidenum">
              <a:rPr lang="el-GR"/>
              <a:pPr>
                <a:defRPr/>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D7E4BD"/>
            </a:gs>
            <a:gs pos="33000">
              <a:srgbClr val="D7E4BD"/>
            </a:gs>
            <a:gs pos="50000">
              <a:srgbClr val="9CB86E"/>
            </a:gs>
            <a:gs pos="50000">
              <a:srgbClr val="C3D69B"/>
            </a:gs>
            <a:gs pos="100000">
              <a:srgbClr val="156B13"/>
            </a:gs>
          </a:gsLst>
          <a:lin ang="5400000"/>
        </a:gra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2A1D02B-F51B-4E6C-9EF2-6376591449AC}" type="datetimeFigureOut">
              <a:rPr lang="el-GR"/>
              <a:pPr>
                <a:defRPr/>
              </a:pPr>
              <a:t>30/1/2023</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2FA0914-BED4-484C-BA7D-6181C8ED46FF}" type="slidenum">
              <a:rPr lang="el-GR"/>
              <a:pPr>
                <a:defRPr/>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a:xfrm>
            <a:off x="457200" y="578164"/>
            <a:ext cx="8229600" cy="400110"/>
          </a:xfrm>
          <a:scene3d>
            <a:camera prst="orthographicFront"/>
            <a:lightRig rig="threePt" dir="t"/>
          </a:scene3d>
          <a:sp3d extrusionH="76200" contourW="12700">
            <a:extrusionClr>
              <a:schemeClr val="tx1">
                <a:lumMod val="95000"/>
                <a:lumOff val="5000"/>
              </a:schemeClr>
            </a:extrusionClr>
            <a:contourClr>
              <a:schemeClr val="bg1">
                <a:lumMod val="65000"/>
              </a:schemeClr>
            </a:contourClr>
          </a:sp3d>
        </p:spPr>
        <p:txBody>
          <a:bodyPr>
            <a:spAutoFit/>
            <a:sp3d/>
          </a:bodyPr>
          <a:lstStyle/>
          <a:p>
            <a:pPr>
              <a:defRPr/>
            </a:pPr>
            <a:r>
              <a:rPr lang="el-GR" sz="2000" b="1" dirty="0">
                <a:solidFill>
                  <a:schemeClr val="accent6">
                    <a:lumMod val="50000"/>
                  </a:schemeClr>
                </a:solidFill>
              </a:rPr>
              <a:t>ΑΝΑΠΤΥΞΙΑΚΗ ΟΛΥΜΠΙΑΣ Α.Α.Ε. ΟΤΑ </a:t>
            </a:r>
          </a:p>
        </p:txBody>
      </p:sp>
      <p:sp>
        <p:nvSpPr>
          <p:cNvPr id="4" name="6 - Τίτλος"/>
          <p:cNvSpPr>
            <a:spLocks noGrp="1"/>
          </p:cNvSpPr>
          <p:nvPr>
            <p:ph idx="1"/>
          </p:nvPr>
        </p:nvSpPr>
        <p:spPr/>
        <p:txBody>
          <a:bodyPr/>
          <a:lstStyle/>
          <a:p>
            <a:pPr eaLnBrk="1" fontAlgn="auto" hangingPunct="1">
              <a:spcAft>
                <a:spcPts val="0"/>
              </a:spcAft>
              <a:buFont typeface="Arial" pitchFamily="34" charset="0"/>
              <a:buNone/>
              <a:defRPr/>
            </a:pPr>
            <a:endParaRPr lang="el-GR" sz="2800" b="1" i="1" dirty="0">
              <a:solidFill>
                <a:srgbClr val="0000CC"/>
              </a:solidFill>
            </a:endParaRPr>
          </a:p>
          <a:p>
            <a:pPr eaLnBrk="1" fontAlgn="auto" hangingPunct="1">
              <a:spcAft>
                <a:spcPts val="0"/>
              </a:spcAft>
              <a:buFont typeface="Arial" pitchFamily="34" charset="0"/>
              <a:buNone/>
              <a:defRPr/>
            </a:pPr>
            <a:endParaRPr lang="el-GR" sz="2800" b="1" i="1" dirty="0">
              <a:solidFill>
                <a:srgbClr val="0000CC"/>
              </a:solidFill>
            </a:endParaRPr>
          </a:p>
          <a:p>
            <a:pPr algn="ctr" eaLnBrk="1" fontAlgn="auto" hangingPunct="1">
              <a:spcAft>
                <a:spcPts val="0"/>
              </a:spcAft>
              <a:buFont typeface="Arial" pitchFamily="34" charset="0"/>
              <a:buNone/>
              <a:defRPr/>
            </a:pPr>
            <a:r>
              <a:rPr lang="el-GR" sz="3600" b="1" kern="1400" dirty="0">
                <a:solidFill>
                  <a:srgbClr val="0000CC"/>
                </a:solidFill>
                <a:latin typeface="+mj-lt"/>
              </a:rPr>
              <a:t>LEADER  2023-2027</a:t>
            </a:r>
            <a:br>
              <a:rPr lang="en-US" sz="3600" b="1" kern="1400" dirty="0">
                <a:solidFill>
                  <a:srgbClr val="0000CC"/>
                </a:solidFill>
                <a:latin typeface="+mj-lt"/>
              </a:rPr>
            </a:br>
            <a:r>
              <a:rPr lang="el-GR" sz="3600" b="1" kern="1400" dirty="0">
                <a:solidFill>
                  <a:srgbClr val="0000CC"/>
                </a:solidFill>
                <a:latin typeface="+mj-lt"/>
              </a:rPr>
              <a:t>Τοπική Ανάπτυξη με Πρωτοβουλία Τοπικών Κοινοτήτων</a:t>
            </a:r>
          </a:p>
          <a:p>
            <a:pPr algn="ctr" eaLnBrk="1" fontAlgn="auto" hangingPunct="1">
              <a:spcAft>
                <a:spcPts val="0"/>
              </a:spcAft>
              <a:buFont typeface="Arial" pitchFamily="34" charset="0"/>
              <a:buNone/>
              <a:defRPr/>
            </a:pPr>
            <a:endParaRPr lang="el-GR" b="1" kern="1400" dirty="0">
              <a:solidFill>
                <a:srgbClr val="0000CC"/>
              </a:solidFill>
              <a:latin typeface="+mj-lt"/>
            </a:endParaRPr>
          </a:p>
        </p:txBody>
      </p:sp>
      <p:pic>
        <p:nvPicPr>
          <p:cNvPr id="5" name="Picture 2" descr="\\192.168.1.11\data\0 ΑΞΟΝΑΣ 4  LEADER\LOGO ANOL\logo anol.JPG"/>
          <p:cNvPicPr>
            <a:picLocks noChangeAspect="1" noChangeArrowheads="1"/>
          </p:cNvPicPr>
          <p:nvPr/>
        </p:nvPicPr>
        <p:blipFill>
          <a:blip r:embed="rId2" cstate="print"/>
          <a:srcRect/>
          <a:stretch>
            <a:fillRect/>
          </a:stretch>
        </p:blipFill>
        <p:spPr bwMode="auto">
          <a:xfrm>
            <a:off x="323528" y="188640"/>
            <a:ext cx="1571625" cy="1628800"/>
          </a:xfrm>
          <a:prstGeom prst="rect">
            <a:avLst/>
          </a:prstGeom>
          <a:noFill/>
          <a:ln w="9525">
            <a:noFill/>
            <a:miter lim="800000"/>
            <a:headEnd/>
            <a:tailEnd/>
          </a:ln>
          <a:scene3d>
            <a:camera prst="orthographicFront"/>
            <a:lightRig rig="threePt" dir="t"/>
          </a:scene3d>
          <a:sp3d>
            <a:bevelT w="254000" h="127000" prst="coolSlant"/>
          </a:sp3d>
        </p:spPr>
      </p:pic>
      <p:sp>
        <p:nvSpPr>
          <p:cNvPr id="7" name="6 - Στρογγυλεμένο ορθογώνιο"/>
          <p:cNvSpPr/>
          <p:nvPr/>
        </p:nvSpPr>
        <p:spPr>
          <a:xfrm>
            <a:off x="1187450" y="2205038"/>
            <a:ext cx="7272338" cy="2663825"/>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dirty="0"/>
              <a:t>         </a:t>
            </a:r>
          </a:p>
        </p:txBody>
      </p:sp>
      <p:pic>
        <p:nvPicPr>
          <p:cNvPr id="9" name="Picture 2" descr="C:\Users\giannis\Desktop\site\LEADER logo2.jpg"/>
          <p:cNvPicPr>
            <a:picLocks noChangeAspect="1" noChangeArrowheads="1"/>
          </p:cNvPicPr>
          <p:nvPr/>
        </p:nvPicPr>
        <p:blipFill>
          <a:blip r:embed="rId3" cstate="print"/>
          <a:srcRect/>
          <a:stretch>
            <a:fillRect/>
          </a:stretch>
        </p:blipFill>
        <p:spPr bwMode="auto">
          <a:xfrm>
            <a:off x="6732240" y="0"/>
            <a:ext cx="2133600" cy="2146300"/>
          </a:xfrm>
          <a:prstGeom prst="rect">
            <a:avLst/>
          </a:prstGeom>
          <a:noFill/>
          <a:ln w="9525">
            <a:noFill/>
            <a:miter lim="800000"/>
            <a:headEnd/>
            <a:tailEnd/>
          </a:ln>
          <a:scene3d>
            <a:camera prst="orthographicFront"/>
            <a:lightRig rig="threePt" dir="t"/>
          </a:scene3d>
          <a:sp3d>
            <a:bevelT w="254000" h="127000" prst="coolSlant"/>
          </a:sp3d>
        </p:spPr>
      </p:pic>
      <p:pic>
        <p:nvPicPr>
          <p:cNvPr id="8" name="7 - Εικόνα" descr="ΣΙΜΑΤΑ small 2 ΠΑΑ.jpg"/>
          <p:cNvPicPr>
            <a:picLocks noChangeAspect="1"/>
          </p:cNvPicPr>
          <p:nvPr/>
        </p:nvPicPr>
        <p:blipFill>
          <a:blip r:embed="rId4" cstate="print"/>
          <a:stretch>
            <a:fillRect/>
          </a:stretch>
        </p:blipFill>
        <p:spPr>
          <a:xfrm>
            <a:off x="395536" y="5301208"/>
            <a:ext cx="8453189" cy="121019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933161752"/>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Επεξήγηση: Επάνω βέλος 3">
            <a:extLst>
              <a:ext uri="{FF2B5EF4-FFF2-40B4-BE49-F238E27FC236}">
                <a16:creationId xmlns:a16="http://schemas.microsoft.com/office/drawing/2014/main" id="{12BBE034-C8F9-122B-9337-6045DDEDC9CE}"/>
              </a:ext>
            </a:extLst>
          </p:cNvPr>
          <p:cNvSpPr/>
          <p:nvPr/>
        </p:nvSpPr>
        <p:spPr>
          <a:xfrm>
            <a:off x="2100840" y="1845528"/>
            <a:ext cx="6408712" cy="1944216"/>
          </a:xfrm>
          <a:prstGeom prst="up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FFFF00"/>
                </a:solidFill>
              </a:rPr>
              <a:t>Επιλέξιμες δράσεις :</a:t>
            </a:r>
            <a:r>
              <a:rPr lang="el-GR" dirty="0">
                <a:solidFill>
                  <a:schemeClr val="tx2">
                    <a:lumMod val="75000"/>
                  </a:schemeClr>
                </a:solidFill>
              </a:rPr>
              <a:t>ιδρύσεις, εκσυγχρονισμούς, επεκτάσεις, μετεγκαταστάσεις με ταυτόχρονο εκσυγχρονισμό μονάδων παραγωγής προϊόντων από δασοκομικά προϊόντα</a:t>
            </a:r>
          </a:p>
          <a:p>
            <a:pPr algn="ctr"/>
            <a:endParaRPr lang="el-GR" dirty="0"/>
          </a:p>
        </p:txBody>
      </p:sp>
      <p:sp>
        <p:nvSpPr>
          <p:cNvPr id="5" name="Έκρηξη: 14 ακτίνες 4">
            <a:extLst>
              <a:ext uri="{FF2B5EF4-FFF2-40B4-BE49-F238E27FC236}">
                <a16:creationId xmlns:a16="http://schemas.microsoft.com/office/drawing/2014/main" id="{7F066B2A-4457-F655-4329-8594E0182261}"/>
              </a:ext>
            </a:extLst>
          </p:cNvPr>
          <p:cNvSpPr/>
          <p:nvPr/>
        </p:nvSpPr>
        <p:spPr>
          <a:xfrm>
            <a:off x="6300192" y="1628800"/>
            <a:ext cx="2396844" cy="1008112"/>
          </a:xfrm>
          <a:prstGeom prst="irregularSeal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C00000"/>
                </a:solidFill>
              </a:rPr>
              <a:t>65% ή έως 80%</a:t>
            </a:r>
          </a:p>
        </p:txBody>
      </p:sp>
      <p:sp>
        <p:nvSpPr>
          <p:cNvPr id="6" name="Επεξήγηση: Επάνω βέλος 5">
            <a:extLst>
              <a:ext uri="{FF2B5EF4-FFF2-40B4-BE49-F238E27FC236}">
                <a16:creationId xmlns:a16="http://schemas.microsoft.com/office/drawing/2014/main" id="{6E99AA81-BD10-3DCC-B0E6-206B27904C58}"/>
              </a:ext>
            </a:extLst>
          </p:cNvPr>
          <p:cNvSpPr/>
          <p:nvPr/>
        </p:nvSpPr>
        <p:spPr>
          <a:xfrm>
            <a:off x="2080256" y="4509120"/>
            <a:ext cx="6408712" cy="1944216"/>
          </a:xfrm>
          <a:prstGeom prst="up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FFFF00"/>
                </a:solidFill>
              </a:rPr>
              <a:t>Επιλέξιμες δράσεις </a:t>
            </a:r>
            <a:r>
              <a:rPr lang="el-GR" dirty="0">
                <a:solidFill>
                  <a:schemeClr val="tx2">
                    <a:lumMod val="75000"/>
                  </a:schemeClr>
                </a:solidFill>
              </a:rPr>
              <a:t>:ιδρύσεις, εκσυγχρονισμούς, επεκτάσεις, μετεγκαταστάσεις με ταυτόχρονο εκσυγχρονισμό επιχειρήσεων στους τομείς της βιοτεχνίας, χειροτεχνίας και παραγωγής ειδών μετά την 1η μεταποίηση</a:t>
            </a:r>
            <a:endParaRPr lang="el-GR" dirty="0"/>
          </a:p>
        </p:txBody>
      </p:sp>
      <p:sp>
        <p:nvSpPr>
          <p:cNvPr id="7" name="Έκρηξη: 14 ακτίνες 6">
            <a:extLst>
              <a:ext uri="{FF2B5EF4-FFF2-40B4-BE49-F238E27FC236}">
                <a16:creationId xmlns:a16="http://schemas.microsoft.com/office/drawing/2014/main" id="{956CB72E-0D6B-944F-0FAF-3667715E3EF4}"/>
              </a:ext>
            </a:extLst>
          </p:cNvPr>
          <p:cNvSpPr/>
          <p:nvPr/>
        </p:nvSpPr>
        <p:spPr>
          <a:xfrm>
            <a:off x="6752820" y="4322862"/>
            <a:ext cx="1944216" cy="1008112"/>
          </a:xfrm>
          <a:prstGeom prst="irregularSeal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C00000"/>
                </a:solidFill>
              </a:rPr>
              <a:t>Έως 65%</a:t>
            </a:r>
          </a:p>
        </p:txBody>
      </p:sp>
    </p:spTree>
    <p:extLst>
      <p:ext uri="{BB962C8B-B14F-4D97-AF65-F5344CB8AC3E}">
        <p14:creationId xmlns:p14="http://schemas.microsoft.com/office/powerpoint/2010/main" val="3113685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4211900817"/>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Επεξήγηση: Επάνω βέλος 3">
            <a:extLst>
              <a:ext uri="{FF2B5EF4-FFF2-40B4-BE49-F238E27FC236}">
                <a16:creationId xmlns:a16="http://schemas.microsoft.com/office/drawing/2014/main" id="{12BBE034-C8F9-122B-9337-6045DDEDC9CE}"/>
              </a:ext>
            </a:extLst>
          </p:cNvPr>
          <p:cNvSpPr/>
          <p:nvPr/>
        </p:nvSpPr>
        <p:spPr>
          <a:xfrm>
            <a:off x="2007160" y="1700472"/>
            <a:ext cx="6408712" cy="2303552"/>
          </a:xfrm>
          <a:prstGeom prst="up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FF00"/>
              </a:solidFill>
            </a:endParaRPr>
          </a:p>
          <a:p>
            <a:pPr algn="ctr"/>
            <a:r>
              <a:rPr lang="el-GR" dirty="0">
                <a:solidFill>
                  <a:srgbClr val="FFFF00"/>
                </a:solidFill>
              </a:rPr>
              <a:t>Επιλέξιμες δράσεις : </a:t>
            </a:r>
            <a:r>
              <a:rPr lang="el-GR" dirty="0">
                <a:solidFill>
                  <a:schemeClr val="tx2">
                    <a:lumMod val="75000"/>
                  </a:schemeClr>
                </a:solidFill>
              </a:rPr>
              <a:t>ιδρύσεις, εκσυγχρονισμούς, επεκτάσεις, μετεγκαταστάσεις με ταυτόχρονο εκσυγχρονισμό του τουριστικού κλάδου όπως καταλύματα, ξενοδοχεία, εστιατόρια, εναλλακτικές μορφές τουρισμού, λοιπές επιχειρήσεις στον τομέα του τουρισμού</a:t>
            </a:r>
          </a:p>
          <a:p>
            <a:pPr algn="ctr"/>
            <a:endParaRPr lang="el-GR" dirty="0"/>
          </a:p>
        </p:txBody>
      </p:sp>
      <p:sp>
        <p:nvSpPr>
          <p:cNvPr id="5" name="Έκρηξη: 14 ακτίνες 4">
            <a:extLst>
              <a:ext uri="{FF2B5EF4-FFF2-40B4-BE49-F238E27FC236}">
                <a16:creationId xmlns:a16="http://schemas.microsoft.com/office/drawing/2014/main" id="{7F066B2A-4457-F655-4329-8594E0182261}"/>
              </a:ext>
            </a:extLst>
          </p:cNvPr>
          <p:cNvSpPr/>
          <p:nvPr/>
        </p:nvSpPr>
        <p:spPr>
          <a:xfrm>
            <a:off x="7020272" y="1529330"/>
            <a:ext cx="1944216" cy="1008112"/>
          </a:xfrm>
          <a:prstGeom prst="irregularSeal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C00000"/>
                </a:solidFill>
              </a:rPr>
              <a:t>Έως 65%</a:t>
            </a:r>
          </a:p>
        </p:txBody>
      </p:sp>
      <p:sp>
        <p:nvSpPr>
          <p:cNvPr id="6" name="Επεξήγηση: Επάνω βέλος 5">
            <a:extLst>
              <a:ext uri="{FF2B5EF4-FFF2-40B4-BE49-F238E27FC236}">
                <a16:creationId xmlns:a16="http://schemas.microsoft.com/office/drawing/2014/main" id="{6E99AA81-BD10-3DCC-B0E6-206B27904C58}"/>
              </a:ext>
            </a:extLst>
          </p:cNvPr>
          <p:cNvSpPr/>
          <p:nvPr/>
        </p:nvSpPr>
        <p:spPr>
          <a:xfrm>
            <a:off x="2007160" y="4488892"/>
            <a:ext cx="6408712" cy="1944216"/>
          </a:xfrm>
          <a:prstGeom prst="up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FFFF00"/>
                </a:solidFill>
              </a:rPr>
              <a:t>Επιλέξιμες δράσεις </a:t>
            </a:r>
            <a:r>
              <a:rPr lang="el-GR" dirty="0">
                <a:solidFill>
                  <a:schemeClr val="tx2">
                    <a:lumMod val="75000"/>
                  </a:schemeClr>
                </a:solidFill>
              </a:rPr>
              <a:t>:ιδρύσεις, εκσυγχρονισμούς, επιχειρήσεων υπηρεσιών όπως παιδότοποι και γηροκομεία</a:t>
            </a:r>
            <a:endParaRPr lang="el-GR" dirty="0"/>
          </a:p>
        </p:txBody>
      </p:sp>
      <p:sp>
        <p:nvSpPr>
          <p:cNvPr id="7" name="Έκρηξη: 14 ακτίνες 6">
            <a:extLst>
              <a:ext uri="{FF2B5EF4-FFF2-40B4-BE49-F238E27FC236}">
                <a16:creationId xmlns:a16="http://schemas.microsoft.com/office/drawing/2014/main" id="{956CB72E-0D6B-944F-0FAF-3667715E3EF4}"/>
              </a:ext>
            </a:extLst>
          </p:cNvPr>
          <p:cNvSpPr/>
          <p:nvPr/>
        </p:nvSpPr>
        <p:spPr>
          <a:xfrm>
            <a:off x="6752820" y="4322862"/>
            <a:ext cx="1944216" cy="1008112"/>
          </a:xfrm>
          <a:prstGeom prst="irregularSeal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C00000"/>
                </a:solidFill>
              </a:rPr>
              <a:t>Έως 65%</a:t>
            </a:r>
          </a:p>
        </p:txBody>
      </p:sp>
    </p:spTree>
    <p:extLst>
      <p:ext uri="{BB962C8B-B14F-4D97-AF65-F5344CB8AC3E}">
        <p14:creationId xmlns:p14="http://schemas.microsoft.com/office/powerpoint/2010/main" val="1153506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510784041"/>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Επεξήγηση: Επάνω βέλος 3">
            <a:extLst>
              <a:ext uri="{FF2B5EF4-FFF2-40B4-BE49-F238E27FC236}">
                <a16:creationId xmlns:a16="http://schemas.microsoft.com/office/drawing/2014/main" id="{ABCCE86D-58EC-D8A9-36F1-23CBE36CBBD5}"/>
              </a:ext>
            </a:extLst>
          </p:cNvPr>
          <p:cNvSpPr/>
          <p:nvPr/>
        </p:nvSpPr>
        <p:spPr>
          <a:xfrm>
            <a:off x="1979712" y="2636912"/>
            <a:ext cx="6408712" cy="2448272"/>
          </a:xfrm>
          <a:prstGeom prst="up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FFFF00"/>
                </a:solidFill>
              </a:rPr>
              <a:t>Επιλέξιμες δράσεις : </a:t>
            </a:r>
            <a:r>
              <a:rPr lang="el-GR" dirty="0">
                <a:solidFill>
                  <a:schemeClr val="tx2">
                    <a:lumMod val="75000"/>
                  </a:schemeClr>
                </a:solidFill>
              </a:rPr>
              <a:t>ενεργειακή αναβάθμιση επιχειρήσεων με την </a:t>
            </a:r>
          </a:p>
          <a:p>
            <a:pPr algn="ctr"/>
            <a:r>
              <a:rPr lang="el-GR" dirty="0">
                <a:solidFill>
                  <a:schemeClr val="tx2">
                    <a:lumMod val="75000"/>
                  </a:schemeClr>
                </a:solidFill>
              </a:rPr>
              <a:t>εγκατάσταση συστημάτων εναλλακτικών μορφών ενέργειας και συστημάτων μείωσης της </a:t>
            </a:r>
          </a:p>
          <a:p>
            <a:pPr algn="ctr"/>
            <a:r>
              <a:rPr lang="el-GR" dirty="0">
                <a:solidFill>
                  <a:schemeClr val="tx2">
                    <a:lumMod val="75000"/>
                  </a:schemeClr>
                </a:solidFill>
              </a:rPr>
              <a:t>κατανάλωσης ενέργειας</a:t>
            </a:r>
          </a:p>
          <a:p>
            <a:pPr algn="ctr"/>
            <a:endParaRPr lang="el-GR" dirty="0"/>
          </a:p>
        </p:txBody>
      </p:sp>
      <p:sp>
        <p:nvSpPr>
          <p:cNvPr id="5" name="Έκρηξη: 14 ακτίνες 4">
            <a:extLst>
              <a:ext uri="{FF2B5EF4-FFF2-40B4-BE49-F238E27FC236}">
                <a16:creationId xmlns:a16="http://schemas.microsoft.com/office/drawing/2014/main" id="{B6FF19CC-0F88-E75B-62D6-63D67AB7CC02}"/>
              </a:ext>
            </a:extLst>
          </p:cNvPr>
          <p:cNvSpPr/>
          <p:nvPr/>
        </p:nvSpPr>
        <p:spPr>
          <a:xfrm>
            <a:off x="6743680" y="2348880"/>
            <a:ext cx="1944216" cy="1008112"/>
          </a:xfrm>
          <a:prstGeom prst="irregularSeal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C00000"/>
                </a:solidFill>
              </a:rPr>
              <a:t>80%</a:t>
            </a:r>
          </a:p>
        </p:txBody>
      </p:sp>
    </p:spTree>
    <p:extLst>
      <p:ext uri="{BB962C8B-B14F-4D97-AF65-F5344CB8AC3E}">
        <p14:creationId xmlns:p14="http://schemas.microsoft.com/office/powerpoint/2010/main" val="3249354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3073350374"/>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5888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2370102345"/>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303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2511478381"/>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1936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1895340664"/>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2875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2811343824"/>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0234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2837274947"/>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Ορθογώνιο: Στρογγύλεμα γωνιών 3">
            <a:extLst>
              <a:ext uri="{FF2B5EF4-FFF2-40B4-BE49-F238E27FC236}">
                <a16:creationId xmlns:a16="http://schemas.microsoft.com/office/drawing/2014/main" id="{5066832A-0D17-9913-C0F6-B006F215139A}"/>
              </a:ext>
            </a:extLst>
          </p:cNvPr>
          <p:cNvSpPr/>
          <p:nvPr/>
        </p:nvSpPr>
        <p:spPr>
          <a:xfrm>
            <a:off x="1475656" y="1556792"/>
            <a:ext cx="6840760" cy="1143000"/>
          </a:xfrm>
          <a:prstGeom prst="roundRect">
            <a:avLst/>
          </a:prstGeom>
          <a:solidFill>
            <a:schemeClr val="accent5">
              <a:lumMod val="40000"/>
              <a:lumOff val="6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a:solidFill>
                  <a:schemeClr val="accent2">
                    <a:lumMod val="50000"/>
                  </a:schemeClr>
                </a:solidFill>
              </a:rPr>
              <a:t>5.1 Ενίσχυση πολιτιστικών ή αθλητικών εκδηλώσεων</a:t>
            </a:r>
          </a:p>
          <a:p>
            <a:pPr algn="ctr"/>
            <a:endParaRPr lang="el-GR" dirty="0"/>
          </a:p>
        </p:txBody>
      </p:sp>
    </p:spTree>
    <p:extLst>
      <p:ext uri="{BB962C8B-B14F-4D97-AF65-F5344CB8AC3E}">
        <p14:creationId xmlns:p14="http://schemas.microsoft.com/office/powerpoint/2010/main" val="3125806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3045305542"/>
              </p:ext>
            </p:extLst>
          </p:nvPr>
        </p:nvGraphicFramePr>
        <p:xfrm>
          <a:off x="446856" y="1124744"/>
          <a:ext cx="8229600" cy="573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Ορθογώνιο: Στρογγύλεμα γωνιών 3">
            <a:extLst>
              <a:ext uri="{FF2B5EF4-FFF2-40B4-BE49-F238E27FC236}">
                <a16:creationId xmlns:a16="http://schemas.microsoft.com/office/drawing/2014/main" id="{5066832A-0D17-9913-C0F6-B006F215139A}"/>
              </a:ext>
            </a:extLst>
          </p:cNvPr>
          <p:cNvSpPr/>
          <p:nvPr/>
        </p:nvSpPr>
        <p:spPr>
          <a:xfrm>
            <a:off x="1475656" y="1124744"/>
            <a:ext cx="7056784" cy="1857034"/>
          </a:xfrm>
          <a:prstGeom prst="roundRect">
            <a:avLst/>
          </a:prstGeom>
          <a:solidFill>
            <a:schemeClr val="accent5">
              <a:lumMod val="40000"/>
              <a:lumOff val="6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800" dirty="0">
              <a:solidFill>
                <a:schemeClr val="accent2">
                  <a:lumMod val="50000"/>
                </a:schemeClr>
              </a:solidFill>
            </a:endParaRPr>
          </a:p>
          <a:p>
            <a:pPr algn="ctr"/>
            <a:r>
              <a:rPr lang="el-GR" sz="2800" dirty="0">
                <a:solidFill>
                  <a:schemeClr val="accent2">
                    <a:lumMod val="50000"/>
                  </a:schemeClr>
                </a:solidFill>
              </a:rPr>
              <a:t>5.2 Ενίσχυση μελετών, υπηρεσιών και υποδομών που συνδέονται με τον πολιτισμό και την αποκατάσταση και αναβάθμιση της πολιτιστικής κληρονομιάς</a:t>
            </a:r>
          </a:p>
          <a:p>
            <a:pPr algn="ctr"/>
            <a:endParaRPr lang="el-GR" dirty="0"/>
          </a:p>
          <a:p>
            <a:pPr algn="ctr"/>
            <a:endParaRPr lang="el-GR" dirty="0"/>
          </a:p>
        </p:txBody>
      </p:sp>
    </p:spTree>
    <p:extLst>
      <p:ext uri="{BB962C8B-B14F-4D97-AF65-F5344CB8AC3E}">
        <p14:creationId xmlns:p14="http://schemas.microsoft.com/office/powerpoint/2010/main" val="1228680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Autofit/>
          </a:bodyPr>
          <a:lstStyle/>
          <a:p>
            <a:pPr eaLnBrk="1" fontAlgn="auto" hangingPunct="1">
              <a:spcAft>
                <a:spcPts val="0"/>
              </a:spcAft>
              <a:defRPr/>
            </a:pPr>
            <a:r>
              <a:rPr lang="en-US" sz="4000" dirty="0">
                <a:solidFill>
                  <a:schemeClr val="tx2">
                    <a:lumMod val="60000"/>
                    <a:lumOff val="40000"/>
                  </a:schemeClr>
                </a:solidFill>
              </a:rPr>
              <a:t>LEADER 2023-2027</a:t>
            </a:r>
            <a:endParaRPr lang="el-GR" sz="4000" dirty="0">
              <a:solidFill>
                <a:schemeClr val="tx2">
                  <a:lumMod val="60000"/>
                  <a:lumOff val="40000"/>
                </a:schemeClr>
              </a:solidFill>
            </a:endParaRP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357583550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2886686544"/>
              </p:ext>
            </p:extLst>
          </p:nvPr>
        </p:nvGraphicFramePr>
        <p:xfrm>
          <a:off x="446856" y="1124744"/>
          <a:ext cx="8229600" cy="573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9052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3467025908"/>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8838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1849166467"/>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Ορθογώνιο: Στρογγύλεμα γωνιών 3">
            <a:extLst>
              <a:ext uri="{FF2B5EF4-FFF2-40B4-BE49-F238E27FC236}">
                <a16:creationId xmlns:a16="http://schemas.microsoft.com/office/drawing/2014/main" id="{5066832A-0D17-9913-C0F6-B006F215139A}"/>
              </a:ext>
            </a:extLst>
          </p:cNvPr>
          <p:cNvSpPr/>
          <p:nvPr/>
        </p:nvSpPr>
        <p:spPr>
          <a:xfrm>
            <a:off x="1475656" y="1556792"/>
            <a:ext cx="6840760" cy="1143000"/>
          </a:xfrm>
          <a:prstGeom prst="roundRect">
            <a:avLst/>
          </a:prstGeom>
          <a:solidFill>
            <a:schemeClr val="accent5">
              <a:lumMod val="40000"/>
              <a:lumOff val="6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a:solidFill>
                  <a:schemeClr val="accent2">
                    <a:lumMod val="50000"/>
                  </a:schemeClr>
                </a:solidFill>
              </a:rPr>
              <a:t>7.1 Συνεργασία μεταξύ μικρών τοπικών επιχειρήσεων</a:t>
            </a:r>
          </a:p>
          <a:p>
            <a:pPr algn="ctr"/>
            <a:endParaRPr lang="el-GR" dirty="0"/>
          </a:p>
        </p:txBody>
      </p:sp>
    </p:spTree>
    <p:extLst>
      <p:ext uri="{BB962C8B-B14F-4D97-AF65-F5344CB8AC3E}">
        <p14:creationId xmlns:p14="http://schemas.microsoft.com/office/powerpoint/2010/main" val="3296178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3359110645"/>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Ορθογώνιο: Στρογγύλεμα γωνιών 3">
            <a:extLst>
              <a:ext uri="{FF2B5EF4-FFF2-40B4-BE49-F238E27FC236}">
                <a16:creationId xmlns:a16="http://schemas.microsoft.com/office/drawing/2014/main" id="{5066832A-0D17-9913-C0F6-B006F215139A}"/>
              </a:ext>
            </a:extLst>
          </p:cNvPr>
          <p:cNvSpPr/>
          <p:nvPr/>
        </p:nvSpPr>
        <p:spPr>
          <a:xfrm>
            <a:off x="1187624" y="1417638"/>
            <a:ext cx="7509520" cy="1867346"/>
          </a:xfrm>
          <a:prstGeom prst="roundRect">
            <a:avLst/>
          </a:prstGeom>
          <a:solidFill>
            <a:schemeClr val="accent5">
              <a:lumMod val="40000"/>
              <a:lumOff val="6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800" dirty="0">
              <a:solidFill>
                <a:schemeClr val="accent2">
                  <a:lumMod val="50000"/>
                </a:schemeClr>
              </a:solidFill>
            </a:endParaRPr>
          </a:p>
          <a:p>
            <a:pPr algn="ctr"/>
            <a:r>
              <a:rPr lang="el-GR" sz="2000" dirty="0">
                <a:solidFill>
                  <a:schemeClr val="accent2">
                    <a:lumMod val="50000"/>
                  </a:schemeClr>
                </a:solidFill>
              </a:rPr>
              <a:t>7.2</a:t>
            </a:r>
            <a:r>
              <a:rPr lang="el-GR" sz="2800" dirty="0">
                <a:solidFill>
                  <a:schemeClr val="accent2">
                    <a:lumMod val="50000"/>
                  </a:schemeClr>
                </a:solidFill>
              </a:rPr>
              <a:t> </a:t>
            </a:r>
            <a:r>
              <a:rPr lang="el-GR" sz="2000" dirty="0">
                <a:solidFill>
                  <a:schemeClr val="accent2">
                    <a:lumMod val="50000"/>
                  </a:schemeClr>
                </a:solidFill>
              </a:rPr>
              <a:t>Συνεργασία μεταξύ τοπικών δημόσιων ή/και ιδιωτικών φορέων ή/και ΜΚΟ για την κοινωνική ή / και πολιτιστική ή / και περιβαλλοντική προστασία και αναβάθμιση της περιοχής, την προώθηση της υγιεινής διατροφής και της μείωσης  σπατάλης τροφίμων</a:t>
            </a:r>
            <a:r>
              <a:rPr lang="el-GR" sz="2800" dirty="0">
                <a:solidFill>
                  <a:schemeClr val="accent2">
                    <a:lumMod val="50000"/>
                  </a:schemeClr>
                </a:solidFill>
              </a:rPr>
              <a:t>.</a:t>
            </a:r>
          </a:p>
          <a:p>
            <a:pPr algn="ctr"/>
            <a:endParaRPr lang="el-GR" dirty="0"/>
          </a:p>
        </p:txBody>
      </p:sp>
    </p:spTree>
    <p:extLst>
      <p:ext uri="{BB962C8B-B14F-4D97-AF65-F5344CB8AC3E}">
        <p14:creationId xmlns:p14="http://schemas.microsoft.com/office/powerpoint/2010/main" val="2021366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2487799704"/>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Ορθογώνιο: Στρογγύλεμα γωνιών 3">
            <a:extLst>
              <a:ext uri="{FF2B5EF4-FFF2-40B4-BE49-F238E27FC236}">
                <a16:creationId xmlns:a16="http://schemas.microsoft.com/office/drawing/2014/main" id="{5066832A-0D17-9913-C0F6-B006F215139A}"/>
              </a:ext>
            </a:extLst>
          </p:cNvPr>
          <p:cNvSpPr/>
          <p:nvPr/>
        </p:nvSpPr>
        <p:spPr>
          <a:xfrm>
            <a:off x="1166936" y="1437094"/>
            <a:ext cx="7509520" cy="931242"/>
          </a:xfrm>
          <a:prstGeom prst="roundRect">
            <a:avLst/>
          </a:prstGeom>
          <a:solidFill>
            <a:schemeClr val="accent5">
              <a:lumMod val="40000"/>
              <a:lumOff val="6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800" dirty="0">
              <a:solidFill>
                <a:schemeClr val="accent2">
                  <a:lumMod val="50000"/>
                </a:schemeClr>
              </a:solidFill>
            </a:endParaRPr>
          </a:p>
          <a:p>
            <a:pPr algn="ctr"/>
            <a:r>
              <a:rPr lang="el-GR" sz="2400" dirty="0">
                <a:solidFill>
                  <a:schemeClr val="accent2">
                    <a:lumMod val="50000"/>
                  </a:schemeClr>
                </a:solidFill>
              </a:rPr>
              <a:t>7.3 Έξυπνα Χωριά: συνεργασία για την ολιστική και καινοτόμο ανάπτυξη των χωριών –</a:t>
            </a:r>
            <a:r>
              <a:rPr lang="en-US" sz="2400" dirty="0">
                <a:solidFill>
                  <a:schemeClr val="accent2">
                    <a:lumMod val="50000"/>
                  </a:schemeClr>
                </a:solidFill>
              </a:rPr>
              <a:t>Smart Villages </a:t>
            </a:r>
            <a:endParaRPr lang="el-GR" sz="2400" dirty="0">
              <a:solidFill>
                <a:schemeClr val="accent2">
                  <a:lumMod val="50000"/>
                </a:schemeClr>
              </a:solidFill>
            </a:endParaRPr>
          </a:p>
          <a:p>
            <a:pPr algn="ctr"/>
            <a:endParaRPr lang="el-GR" dirty="0"/>
          </a:p>
        </p:txBody>
      </p:sp>
      <p:sp>
        <p:nvSpPr>
          <p:cNvPr id="6" name="Έκρηξη: 14 ακτίνες 5">
            <a:extLst>
              <a:ext uri="{FF2B5EF4-FFF2-40B4-BE49-F238E27FC236}">
                <a16:creationId xmlns:a16="http://schemas.microsoft.com/office/drawing/2014/main" id="{EBC59C93-7717-821D-AFF4-580F0DDD6B0A}"/>
              </a:ext>
            </a:extLst>
          </p:cNvPr>
          <p:cNvSpPr/>
          <p:nvPr/>
        </p:nvSpPr>
        <p:spPr>
          <a:xfrm>
            <a:off x="6948264" y="3429000"/>
            <a:ext cx="2195736" cy="2570584"/>
          </a:xfrm>
          <a:prstGeom prst="irregularSeal2">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a:solidFill>
                  <a:srgbClr val="FF0000"/>
                </a:solidFill>
              </a:rPr>
              <a:t>Περιοχή όχι πάνω από 10.000 κατοίκους</a:t>
            </a:r>
          </a:p>
        </p:txBody>
      </p:sp>
      <p:cxnSp>
        <p:nvCxnSpPr>
          <p:cNvPr id="8" name="Ευθύγραμμο βέλος σύνδεσης 7">
            <a:extLst>
              <a:ext uri="{FF2B5EF4-FFF2-40B4-BE49-F238E27FC236}">
                <a16:creationId xmlns:a16="http://schemas.microsoft.com/office/drawing/2014/main" id="{9F416E84-4685-5FD6-729C-49F768C72368}"/>
              </a:ext>
            </a:extLst>
          </p:cNvPr>
          <p:cNvCxnSpPr>
            <a:cxnSpLocks/>
          </p:cNvCxnSpPr>
          <p:nvPr/>
        </p:nvCxnSpPr>
        <p:spPr>
          <a:xfrm flipH="1">
            <a:off x="4921696" y="4233691"/>
            <a:ext cx="1044728" cy="480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Ορθογώνιο: Στρογγύλεμα γωνιών 8">
            <a:extLst>
              <a:ext uri="{FF2B5EF4-FFF2-40B4-BE49-F238E27FC236}">
                <a16:creationId xmlns:a16="http://schemas.microsoft.com/office/drawing/2014/main" id="{2BD8B822-584C-F583-7E2B-6F0BE909AF8D}"/>
              </a:ext>
            </a:extLst>
          </p:cNvPr>
          <p:cNvSpPr/>
          <p:nvPr/>
        </p:nvSpPr>
        <p:spPr>
          <a:xfrm>
            <a:off x="1475656" y="4740920"/>
            <a:ext cx="4464496" cy="72008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accent6">
                    <a:lumMod val="20000"/>
                    <a:lumOff val="80000"/>
                  </a:schemeClr>
                </a:solidFill>
              </a:rPr>
              <a:t>δράσεις </a:t>
            </a:r>
            <a:r>
              <a:rPr lang="el-GR" sz="1200" dirty="0" err="1">
                <a:solidFill>
                  <a:schemeClr val="accent6">
                    <a:lumMod val="20000"/>
                    <a:lumOff val="80000"/>
                  </a:schemeClr>
                </a:solidFill>
              </a:rPr>
              <a:t>ευρυζωνικότητας</a:t>
            </a:r>
            <a:r>
              <a:rPr lang="el-GR" sz="1200" dirty="0">
                <a:solidFill>
                  <a:schemeClr val="accent6">
                    <a:lumMod val="20000"/>
                    <a:lumOff val="80000"/>
                  </a:schemeClr>
                </a:solidFill>
              </a:rPr>
              <a:t>, παραγωγής ή εξοικονόμησης ενέργειας, αντιμετώπισης περιβαλλοντικών προβλημάτων, εξυπηρέτησης των νέων ή των ηλικιωμένων της περιοχής, αναβάθμιση της παροχής υπηρεσιών υγείας και άρση της κοινωνικής απομόνωσης.</a:t>
            </a:r>
          </a:p>
        </p:txBody>
      </p:sp>
    </p:spTree>
    <p:extLst>
      <p:ext uri="{BB962C8B-B14F-4D97-AF65-F5344CB8AC3E}">
        <p14:creationId xmlns:p14="http://schemas.microsoft.com/office/powerpoint/2010/main" val="19944087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2 - Θέση περιεχομένου"/>
          <p:cNvSpPr>
            <a:spLocks noGrp="1"/>
          </p:cNvSpPr>
          <p:nvPr>
            <p:ph idx="1"/>
          </p:nvPr>
        </p:nvSpPr>
        <p:spPr/>
        <p:txBody>
          <a:bodyPr/>
          <a:lstStyle/>
          <a:p>
            <a:endParaRPr lang="en-US" dirty="0"/>
          </a:p>
          <a:p>
            <a:endParaRPr lang="en-US" dirty="0"/>
          </a:p>
          <a:p>
            <a:endParaRPr lang="en-US" dirty="0"/>
          </a:p>
          <a:p>
            <a:pPr algn="ctr"/>
            <a:r>
              <a:rPr lang="el-GR" b="1" dirty="0"/>
              <a:t>ΕΥΧΑΡΙΣΤΟΥΜΕ  ΠΟΛΥ </a:t>
            </a:r>
            <a:r>
              <a:rPr lang="el-GR" dirty="0"/>
              <a:t>!</a:t>
            </a:r>
          </a:p>
        </p:txBody>
      </p:sp>
      <p:pic>
        <p:nvPicPr>
          <p:cNvPr id="4" name="3 - Εικόνα" descr="ΣΙΜΑΤΑ small 2 ΠΑΑ.jpg"/>
          <p:cNvPicPr>
            <a:picLocks noChangeAspect="1"/>
          </p:cNvPicPr>
          <p:nvPr/>
        </p:nvPicPr>
        <p:blipFill>
          <a:blip r:embed="rId2" cstate="print"/>
          <a:stretch>
            <a:fillRect/>
          </a:stretch>
        </p:blipFill>
        <p:spPr>
          <a:xfrm>
            <a:off x="395536" y="5301208"/>
            <a:ext cx="8453189" cy="121019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lstStyle/>
          <a:p>
            <a:pPr>
              <a:defRPr/>
            </a:pPr>
            <a:r>
              <a:rPr lang="en-US" sz="3600" dirty="0">
                <a:solidFill>
                  <a:schemeClr val="tx2">
                    <a:lumMod val="60000"/>
                    <a:lumOff val="40000"/>
                  </a:schemeClr>
                </a:solidFill>
              </a:rPr>
              <a:t>LEADER 2023-2027</a:t>
            </a:r>
            <a:endParaRPr lang="el-GR" sz="3800" dirty="0"/>
          </a:p>
        </p:txBody>
      </p:sp>
      <p:graphicFrame>
        <p:nvGraphicFramePr>
          <p:cNvPr id="7" name="6 - Θέση περιεχομένου"/>
          <p:cNvGraphicFramePr>
            <a:graphicFrameLocks noGrp="1"/>
          </p:cNvGraphicFramePr>
          <p:nvPr>
            <p:ph idx="1"/>
            <p:extLst>
              <p:ext uri="{D42A27DB-BD31-4B8C-83A1-F6EECF244321}">
                <p14:modId xmlns:p14="http://schemas.microsoft.com/office/powerpoint/2010/main" val="2759126383"/>
              </p:ext>
            </p:extLst>
          </p:nvPr>
        </p:nvGraphicFramePr>
        <p:xfrm>
          <a:off x="457200" y="1340768"/>
          <a:ext cx="800323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Βέλος: Κάτω 5">
            <a:extLst>
              <a:ext uri="{FF2B5EF4-FFF2-40B4-BE49-F238E27FC236}">
                <a16:creationId xmlns:a16="http://schemas.microsoft.com/office/drawing/2014/main" id="{B812D899-77DD-1EE3-F456-317ADA96C8C1}"/>
              </a:ext>
            </a:extLst>
          </p:cNvPr>
          <p:cNvSpPr/>
          <p:nvPr/>
        </p:nvSpPr>
        <p:spPr>
          <a:xfrm>
            <a:off x="4134780" y="3003947"/>
            <a:ext cx="648072" cy="8501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lstStyle/>
          <a:p>
            <a:r>
              <a:rPr lang="en-US" sz="3600" dirty="0">
                <a:solidFill>
                  <a:schemeClr val="tx2">
                    <a:lumMod val="60000"/>
                    <a:lumOff val="40000"/>
                  </a:schemeClr>
                </a:solidFill>
              </a:rPr>
              <a:t>LEADER 2023-2027</a:t>
            </a:r>
            <a:endParaRPr lang="el-GR" sz="3600" dirty="0"/>
          </a:p>
        </p:txBody>
      </p:sp>
      <p:graphicFrame>
        <p:nvGraphicFramePr>
          <p:cNvPr id="5" name="4 - Θέση περιεχομένου"/>
          <p:cNvGraphicFramePr>
            <a:graphicFrameLocks noGrp="1"/>
          </p:cNvGraphicFramePr>
          <p:nvPr>
            <p:ph idx="1"/>
            <p:extLst>
              <p:ext uri="{D42A27DB-BD31-4B8C-83A1-F6EECF244321}">
                <p14:modId xmlns:p14="http://schemas.microsoft.com/office/powerpoint/2010/main" val="3731864579"/>
              </p:ext>
            </p:extLst>
          </p:nvPr>
        </p:nvGraphicFramePr>
        <p:xfrm>
          <a:off x="611560" y="1340768"/>
          <a:ext cx="822960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r>
              <a:rPr lang="en-US" sz="3600" dirty="0">
                <a:solidFill>
                  <a:schemeClr val="tx2">
                    <a:lumMod val="60000"/>
                    <a:lumOff val="40000"/>
                  </a:schemeClr>
                </a:solidFill>
              </a:rPr>
              <a:t>LEADER 2023-2027</a:t>
            </a:r>
            <a:endParaRPr lang="el-GR" sz="3600" dirty="0"/>
          </a:p>
        </p:txBody>
      </p:sp>
      <p:sp>
        <p:nvSpPr>
          <p:cNvPr id="3" name="2 - Θέση περιεχομένου"/>
          <p:cNvSpPr>
            <a:spLocks noGrp="1"/>
          </p:cNvSpPr>
          <p:nvPr>
            <p:ph idx="1"/>
          </p:nvPr>
        </p:nvSpPr>
        <p:spPr>
          <a:xfrm>
            <a:off x="467544" y="1052736"/>
            <a:ext cx="8229600" cy="5805264"/>
          </a:xfrm>
        </p:spPr>
        <p:style>
          <a:lnRef idx="1">
            <a:schemeClr val="accent6"/>
          </a:lnRef>
          <a:fillRef idx="2">
            <a:schemeClr val="accent6"/>
          </a:fillRef>
          <a:effectRef idx="1">
            <a:schemeClr val="accent6"/>
          </a:effectRef>
          <a:fontRef idx="minor">
            <a:schemeClr val="dk1"/>
          </a:fontRef>
        </p:style>
        <p:txBody>
          <a:bodyPr/>
          <a:lstStyle/>
          <a:p>
            <a:pPr>
              <a:buNone/>
            </a:pPr>
            <a:r>
              <a:rPr lang="el-GR" sz="2800" u="sng" dirty="0"/>
              <a:t>Συγκεκριμένα σημασία θα δοθεί:</a:t>
            </a:r>
          </a:p>
          <a:p>
            <a:pPr>
              <a:buFont typeface="Wingdings" pitchFamily="2" charset="2"/>
              <a:buChar char="ü"/>
            </a:pPr>
            <a:r>
              <a:rPr lang="el-GR" sz="2800" dirty="0"/>
              <a:t>Στις δράσεις αγροτικής ανάπτυξης που είναι σύμφωνες με τους στόχους της Πράσινης Συμφωνίας (</a:t>
            </a:r>
            <a:r>
              <a:rPr lang="el-GR" sz="2800" dirty="0" err="1"/>
              <a:t>GreenDeal</a:t>
            </a:r>
            <a:r>
              <a:rPr lang="el-GR" sz="2800" dirty="0"/>
              <a:t>) και της Πράσινης Βίβλου </a:t>
            </a:r>
          </a:p>
          <a:p>
            <a:pPr>
              <a:buFont typeface="Wingdings" pitchFamily="2" charset="2"/>
              <a:buChar char="ü"/>
            </a:pPr>
            <a:r>
              <a:rPr lang="el-GR" sz="2800" dirty="0"/>
              <a:t>Στην ανάπτυξης της καινοτομίας για την αντιμετώπιση των </a:t>
            </a:r>
            <a:r>
              <a:rPr lang="el-GR" sz="2800" dirty="0" err="1"/>
              <a:t>κοινωνικο</a:t>
            </a:r>
            <a:r>
              <a:rPr lang="el-GR" sz="2800" dirty="0"/>
              <a:t>-οικονομικών προβλημάτων</a:t>
            </a:r>
          </a:p>
          <a:p>
            <a:pPr>
              <a:buFont typeface="Wingdings" pitchFamily="2" charset="2"/>
              <a:buChar char="ü"/>
            </a:pPr>
            <a:r>
              <a:rPr lang="el-GR" sz="2800" dirty="0"/>
              <a:t> Στην προώθηση της κυκλικής οικονομίας και της </a:t>
            </a:r>
            <a:r>
              <a:rPr lang="el-GR" sz="2800" dirty="0" err="1"/>
              <a:t>βιοικονομίας</a:t>
            </a:r>
            <a:endParaRPr lang="el-GR" sz="2800" dirty="0"/>
          </a:p>
          <a:p>
            <a:pPr>
              <a:buFont typeface="Wingdings" pitchFamily="2" charset="2"/>
              <a:buChar char="ü"/>
            </a:pPr>
            <a:r>
              <a:rPr lang="el-GR" sz="2800" dirty="0"/>
              <a:t>Στην αξιοποίηση των ΤΠΕ και την ανάπτυξη των πολιτικών των «Έξυπνων Χωριών» (Smart </a:t>
            </a:r>
            <a:r>
              <a:rPr lang="el-GR" sz="2800" dirty="0" err="1"/>
              <a:t>Villages</a:t>
            </a:r>
            <a:r>
              <a:rPr lang="el-GR" sz="28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sz="3600" b="1" dirty="0">
                <a:solidFill>
                  <a:schemeClr val="accent1">
                    <a:lumMod val="60000"/>
                    <a:lumOff val="40000"/>
                  </a:schemeClr>
                </a:solidFill>
              </a:rPr>
              <a:t>LEADER 2023-2027</a:t>
            </a:r>
            <a:endParaRPr lang="el-GR" sz="3600" b="1" dirty="0">
              <a:solidFill>
                <a:schemeClr val="accent1">
                  <a:lumMod val="60000"/>
                  <a:lumOff val="40000"/>
                </a:schemeClr>
              </a:solidFill>
            </a:endParaRPr>
          </a:p>
        </p:txBody>
      </p:sp>
      <p:sp>
        <p:nvSpPr>
          <p:cNvPr id="3" name="2 - Θέση περιεχομένου"/>
          <p:cNvSpPr>
            <a:spLocks noGrp="1"/>
          </p:cNvSpPr>
          <p:nvPr>
            <p:ph idx="1"/>
          </p:nvPr>
        </p:nvSpPr>
        <p:spPr>
          <a:xfrm>
            <a:off x="467544" y="1268760"/>
            <a:ext cx="8208912" cy="5256584"/>
          </a:xfrm>
          <a:solidFill>
            <a:schemeClr val="accent3">
              <a:lumMod val="20000"/>
              <a:lumOff val="80000"/>
            </a:schemeClr>
          </a:solidFill>
        </p:spPr>
        <p:style>
          <a:lnRef idx="1">
            <a:schemeClr val="accent6"/>
          </a:lnRef>
          <a:fillRef idx="2">
            <a:schemeClr val="accent6"/>
          </a:fillRef>
          <a:effectRef idx="1">
            <a:schemeClr val="accent6"/>
          </a:effectRef>
          <a:fontRef idx="minor">
            <a:schemeClr val="dk1"/>
          </a:fontRef>
        </p:style>
        <p:txBody>
          <a:bodyPr/>
          <a:lstStyle/>
          <a:p>
            <a:pPr>
              <a:buNone/>
            </a:pPr>
            <a:r>
              <a:rPr lang="el-GR" sz="4000" dirty="0"/>
              <a:t>Η περιοχή εφαρμογής : Νομός Ηλείας </a:t>
            </a:r>
            <a:r>
              <a:rPr lang="el-GR" sz="4000" dirty="0" err="1"/>
              <a:t>πλήν</a:t>
            </a:r>
            <a:r>
              <a:rPr lang="el-GR" sz="4000" dirty="0"/>
              <a:t> των οικισμών άνω των 15.000 κατοίκων(εντός σχεδίου Πύργου &amp; Αμαλιάδας)</a:t>
            </a:r>
          </a:p>
          <a:p>
            <a:pPr>
              <a:buNone/>
            </a:pPr>
            <a:r>
              <a:rPr lang="el-GR" sz="4000" dirty="0">
                <a:solidFill>
                  <a:srgbClr val="FF0000"/>
                </a:solidFill>
              </a:rPr>
              <a:t>Θα υπάρξουν </a:t>
            </a:r>
            <a:r>
              <a:rPr lang="el-GR" sz="4000" dirty="0"/>
              <a:t>όμως σημαντικοί περιορισμοί στις δράσεις ανάλογα με τα χαρακτηριστικά κάθε </a:t>
            </a:r>
            <a:r>
              <a:rPr lang="el-GR" sz="4000" dirty="0" err="1"/>
              <a:t>υποπεριοχής</a:t>
            </a:r>
            <a:r>
              <a:rPr lang="el-GR" sz="40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sz="3600" b="1" dirty="0">
                <a:solidFill>
                  <a:schemeClr val="accent1">
                    <a:lumMod val="60000"/>
                    <a:lumOff val="40000"/>
                  </a:schemeClr>
                </a:solidFill>
              </a:rPr>
              <a:t>LEADER 2023-2027</a:t>
            </a:r>
            <a:endParaRPr lang="el-GR" sz="3600" b="1" dirty="0">
              <a:solidFill>
                <a:schemeClr val="accent1">
                  <a:lumMod val="60000"/>
                  <a:lumOff val="40000"/>
                </a:schemeClr>
              </a:solidFill>
            </a:endParaRPr>
          </a:p>
        </p:txBody>
      </p:sp>
      <p:sp>
        <p:nvSpPr>
          <p:cNvPr id="3" name="2 - Θέση περιεχομένου"/>
          <p:cNvSpPr>
            <a:spLocks noGrp="1"/>
          </p:cNvSpPr>
          <p:nvPr>
            <p:ph idx="1"/>
          </p:nvPr>
        </p:nvSpPr>
        <p:spPr>
          <a:xfrm>
            <a:off x="323528" y="1196752"/>
            <a:ext cx="8208912" cy="5256584"/>
          </a:xfrm>
          <a:solidFill>
            <a:schemeClr val="accent3">
              <a:lumMod val="20000"/>
              <a:lumOff val="80000"/>
            </a:schemeClr>
          </a:solidFill>
        </p:spPr>
        <p:style>
          <a:lnRef idx="1">
            <a:schemeClr val="accent6"/>
          </a:lnRef>
          <a:fillRef idx="2">
            <a:schemeClr val="accent6"/>
          </a:fillRef>
          <a:effectRef idx="1">
            <a:schemeClr val="accent6"/>
          </a:effectRef>
          <a:fontRef idx="minor">
            <a:schemeClr val="dk1"/>
          </a:fontRef>
        </p:style>
        <p:txBody>
          <a:bodyPr/>
          <a:lstStyle/>
          <a:p>
            <a:pPr lvl="1">
              <a:buNone/>
            </a:pPr>
            <a:r>
              <a:rPr lang="el-GR" sz="3600" dirty="0">
                <a:solidFill>
                  <a:srgbClr val="FF0000"/>
                </a:solidFill>
              </a:rPr>
              <a:t>Προσοχή: </a:t>
            </a:r>
          </a:p>
          <a:p>
            <a:pPr>
              <a:buNone/>
            </a:pPr>
            <a:r>
              <a:rPr lang="el-GR" sz="2800" u="sng" dirty="0"/>
              <a:t>Μεταποίηση</a:t>
            </a:r>
            <a:r>
              <a:rPr lang="el-GR" sz="2800" dirty="0"/>
              <a:t> μόνο τοπικών προϊόντων και εφόσον υπάρχει έλλειψη μεταποίησης.</a:t>
            </a:r>
          </a:p>
          <a:p>
            <a:pPr>
              <a:buNone/>
            </a:pPr>
            <a:r>
              <a:rPr lang="el-GR" sz="2800" u="sng" dirty="0"/>
              <a:t>Τουρισμός, βιοτεχνίες , παραγωγή ειδών μετά την 1</a:t>
            </a:r>
            <a:r>
              <a:rPr lang="el-GR" sz="2800" u="sng" baseline="30000" dirty="0"/>
              <a:t>η</a:t>
            </a:r>
            <a:r>
              <a:rPr lang="el-GR" sz="2800" u="sng" dirty="0"/>
              <a:t> μεταποίηση και παροχή υπηρεσιών </a:t>
            </a:r>
            <a:r>
              <a:rPr lang="el-GR" sz="2800" dirty="0"/>
              <a:t>προτεραιότητα δίνεται σε ανέργους, γυναίκες, </a:t>
            </a:r>
            <a:r>
              <a:rPr lang="el-GR" sz="2800" dirty="0" err="1"/>
              <a:t>ΚοινΣΕπ</a:t>
            </a:r>
            <a:r>
              <a:rPr lang="el-GR" sz="2800" dirty="0"/>
              <a:t> και επιχειρήσεις σε ορεινές περιοχές </a:t>
            </a:r>
          </a:p>
          <a:p>
            <a:pPr>
              <a:buNone/>
            </a:pPr>
            <a:r>
              <a:rPr lang="el-GR" sz="2800" u="sng" dirty="0"/>
              <a:t>Ίδρυση υποδομών διανυκτέρευσης </a:t>
            </a:r>
            <a:r>
              <a:rPr lang="el-GR" sz="2800" dirty="0"/>
              <a:t>μόνο στις ορεινές περιοχές</a:t>
            </a:r>
          </a:p>
        </p:txBody>
      </p:sp>
    </p:spTree>
    <p:extLst>
      <p:ext uri="{BB962C8B-B14F-4D97-AF65-F5344CB8AC3E}">
        <p14:creationId xmlns:p14="http://schemas.microsoft.com/office/powerpoint/2010/main" val="3046220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2539739499"/>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08112"/>
          </a:xfrm>
        </p:spPr>
        <p:txBody>
          <a:bodyPr/>
          <a:lstStyle/>
          <a:p>
            <a:r>
              <a:rPr lang="el-GR" sz="3600" b="1" dirty="0">
                <a:solidFill>
                  <a:schemeClr val="accent1">
                    <a:lumMod val="60000"/>
                    <a:lumOff val="40000"/>
                  </a:schemeClr>
                </a:solidFill>
              </a:rPr>
              <a:t>ΥΠΟ-ΠΑΡΕΜΒΑΣΕΙΣ ΝΕΟΥ </a:t>
            </a:r>
            <a:r>
              <a:rPr lang="en-US" sz="3600" b="1" dirty="0">
                <a:solidFill>
                  <a:schemeClr val="accent1">
                    <a:lumMod val="60000"/>
                    <a:lumOff val="40000"/>
                  </a:schemeClr>
                </a:solidFill>
              </a:rPr>
              <a:t>LEADER</a:t>
            </a:r>
            <a:endParaRPr lang="el-GR" sz="3600" b="1" dirty="0">
              <a:solidFill>
                <a:schemeClr val="accent1">
                  <a:lumMod val="60000"/>
                  <a:lumOff val="40000"/>
                </a:schemeClr>
              </a:solidFill>
            </a:endParaRPr>
          </a:p>
        </p:txBody>
      </p:sp>
      <p:graphicFrame>
        <p:nvGraphicFramePr>
          <p:cNvPr id="3" name="2 - Διάγραμμα"/>
          <p:cNvGraphicFramePr/>
          <p:nvPr>
            <p:extLst>
              <p:ext uri="{D42A27DB-BD31-4B8C-83A1-F6EECF244321}">
                <p14:modId xmlns:p14="http://schemas.microsoft.com/office/powerpoint/2010/main" val="4162232663"/>
              </p:ext>
            </p:extLst>
          </p:nvPr>
        </p:nvGraphicFramePr>
        <p:xfrm>
          <a:off x="467544" y="1397000"/>
          <a:ext cx="820891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Επεξήγηση: Επάνω βέλος 3">
            <a:extLst>
              <a:ext uri="{FF2B5EF4-FFF2-40B4-BE49-F238E27FC236}">
                <a16:creationId xmlns:a16="http://schemas.microsoft.com/office/drawing/2014/main" id="{12BBE034-C8F9-122B-9337-6045DDEDC9CE}"/>
              </a:ext>
            </a:extLst>
          </p:cNvPr>
          <p:cNvSpPr/>
          <p:nvPr/>
        </p:nvSpPr>
        <p:spPr>
          <a:xfrm>
            <a:off x="2113424" y="2075731"/>
            <a:ext cx="6408712" cy="1944216"/>
          </a:xfrm>
          <a:prstGeom prst="up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FFFF00"/>
                </a:solidFill>
              </a:rPr>
              <a:t>Επιλέξιμες δράσεις </a:t>
            </a:r>
            <a:r>
              <a:rPr lang="el-GR" dirty="0">
                <a:solidFill>
                  <a:schemeClr val="tx2">
                    <a:lumMod val="75000"/>
                  </a:schemeClr>
                </a:solidFill>
              </a:rPr>
              <a:t>:ιδρύσεις, εκσυγχρονισμοί, επεκτάσεις, μετεγκαταστάσεις με ταυτόχρονο εκσυγχρονισμό μονάδων παραγωγής γεωργικών προϊόντων από γεωργικά προϊόντα</a:t>
            </a:r>
          </a:p>
          <a:p>
            <a:pPr algn="ctr"/>
            <a:endParaRPr lang="el-GR" dirty="0"/>
          </a:p>
        </p:txBody>
      </p:sp>
      <p:sp>
        <p:nvSpPr>
          <p:cNvPr id="5" name="Έκρηξη: 14 ακτίνες 4">
            <a:extLst>
              <a:ext uri="{FF2B5EF4-FFF2-40B4-BE49-F238E27FC236}">
                <a16:creationId xmlns:a16="http://schemas.microsoft.com/office/drawing/2014/main" id="{7F066B2A-4457-F655-4329-8594E0182261}"/>
              </a:ext>
            </a:extLst>
          </p:cNvPr>
          <p:cNvSpPr/>
          <p:nvPr/>
        </p:nvSpPr>
        <p:spPr>
          <a:xfrm>
            <a:off x="6084168" y="1772816"/>
            <a:ext cx="2437968" cy="1008112"/>
          </a:xfrm>
          <a:prstGeom prst="irregularSeal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C00000"/>
                </a:solidFill>
              </a:rPr>
              <a:t>65% ή έως 80% </a:t>
            </a:r>
          </a:p>
        </p:txBody>
      </p:sp>
      <p:sp>
        <p:nvSpPr>
          <p:cNvPr id="6" name="Επεξήγηση: Επάνω βέλος 5">
            <a:extLst>
              <a:ext uri="{FF2B5EF4-FFF2-40B4-BE49-F238E27FC236}">
                <a16:creationId xmlns:a16="http://schemas.microsoft.com/office/drawing/2014/main" id="{6E99AA81-BD10-3DCC-B0E6-206B27904C58}"/>
              </a:ext>
            </a:extLst>
          </p:cNvPr>
          <p:cNvSpPr/>
          <p:nvPr/>
        </p:nvSpPr>
        <p:spPr>
          <a:xfrm>
            <a:off x="2155720" y="4581128"/>
            <a:ext cx="6408712" cy="1944216"/>
          </a:xfrm>
          <a:prstGeom prst="up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FFFF00"/>
                </a:solidFill>
              </a:rPr>
              <a:t>Επιλέξιμες δράσεις </a:t>
            </a:r>
            <a:r>
              <a:rPr lang="el-GR" dirty="0">
                <a:solidFill>
                  <a:schemeClr val="tx2">
                    <a:lumMod val="75000"/>
                  </a:schemeClr>
                </a:solidFill>
              </a:rPr>
              <a:t>:ιδρύσεις, εκσυγχρονισμούς, επεκτάσεις, μετεγκαταστάσεις με ταυτόχρονο εκσυγχρονισμό μονάδων παραγωγής μη γεωργικών προϊόντων από γεωργικά προϊόντα</a:t>
            </a:r>
          </a:p>
          <a:p>
            <a:pPr algn="ctr"/>
            <a:endParaRPr lang="el-GR" dirty="0"/>
          </a:p>
        </p:txBody>
      </p:sp>
      <p:sp>
        <p:nvSpPr>
          <p:cNvPr id="7" name="Έκρηξη: 14 ακτίνες 6">
            <a:extLst>
              <a:ext uri="{FF2B5EF4-FFF2-40B4-BE49-F238E27FC236}">
                <a16:creationId xmlns:a16="http://schemas.microsoft.com/office/drawing/2014/main" id="{956CB72E-0D6B-944F-0FAF-3667715E3EF4}"/>
              </a:ext>
            </a:extLst>
          </p:cNvPr>
          <p:cNvSpPr/>
          <p:nvPr/>
        </p:nvSpPr>
        <p:spPr>
          <a:xfrm>
            <a:off x="6516216" y="4221088"/>
            <a:ext cx="2437968" cy="1109886"/>
          </a:xfrm>
          <a:prstGeom prst="irregularSeal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C00000"/>
                </a:solidFill>
              </a:rPr>
              <a:t>65% ή έως 80%</a:t>
            </a:r>
          </a:p>
        </p:txBody>
      </p:sp>
    </p:spTree>
    <p:extLst>
      <p:ext uri="{BB962C8B-B14F-4D97-AF65-F5344CB8AC3E}">
        <p14:creationId xmlns:p14="http://schemas.microsoft.com/office/powerpoint/2010/main" val="3428401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3250</TotalTime>
  <Words>1530</Words>
  <Application>Microsoft Office PowerPoint</Application>
  <PresentationFormat>Προβολή στην οθόνη (4:3)</PresentationFormat>
  <Paragraphs>161</Paragraphs>
  <Slides>25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25</vt:i4>
      </vt:variant>
    </vt:vector>
  </HeadingPairs>
  <TitlesOfParts>
    <vt:vector size="29" baseType="lpstr">
      <vt:lpstr>Arial</vt:lpstr>
      <vt:lpstr>Calibri</vt:lpstr>
      <vt:lpstr>Wingdings</vt:lpstr>
      <vt:lpstr>Θέμα του Office</vt:lpstr>
      <vt:lpstr>ΑΝΑΠΤΥΞΙΑΚΗ ΟΛΥΜΠΙΑΣ Α.Α.Ε. ΟΤΑ </vt:lpstr>
      <vt:lpstr>LEADER 2023-2027</vt:lpstr>
      <vt:lpstr>LEADER 2023-2027</vt:lpstr>
      <vt:lpstr>LEADER 2023-2027</vt:lpstr>
      <vt:lpstr>LEADER 2023-2027</vt:lpstr>
      <vt:lpstr>LEADER 2023-2027</vt:lpstr>
      <vt:lpstr>LEADER 2023-2027</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ΥΠΟ-ΠΑΡΕΜΒΑΣΕΙΣ ΝΕΟΥ LEADER</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giannis</dc:creator>
  <cp:lastModifiedBy>Γκαβου Α</cp:lastModifiedBy>
  <cp:revision>392</cp:revision>
  <dcterms:created xsi:type="dcterms:W3CDTF">2016-03-17T09:24:38Z</dcterms:created>
  <dcterms:modified xsi:type="dcterms:W3CDTF">2023-01-30T10:48:52Z</dcterms:modified>
</cp:coreProperties>
</file>